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4" r:id="rId17"/>
  </p:sldIdLst>
  <p:sldSz cx="12192000" cy="6858000"/>
  <p:notesSz cx="6858000" cy="9144000"/>
  <p:embeddedFontLst>
    <p:embeddedFont>
      <p:font typeface="Arial Black" panose="020B0604020202020204" pitchFamily="34" charset="0"/>
      <p:regular r:id="rId19"/>
      <p:bold r:id="rId20"/>
    </p:embeddedFont>
    <p:embeddedFont>
      <p:font typeface="Calibri" panose="020F0502020204030204" pitchFamily="34" charset="0"/>
      <p:regular r:id="rId21"/>
      <p:bold r:id="rId22"/>
      <p:italic r:id="rId23"/>
      <p:boldItalic r:id="rId24"/>
    </p:embeddedFont>
    <p:embeddedFont>
      <p:font typeface="Helvetica Neue" panose="02000503000000020004" pitchFamily="2"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Montserrat" pitchFamily="2" charset="77"/>
      <p:regular r:id="rId33"/>
      <p:bold r:id="rId34"/>
      <p:italic r:id="rId35"/>
      <p:boldItalic r:id="rId36"/>
    </p:embeddedFont>
    <p:embeddedFont>
      <p:font typeface="Montserrat ExtraBold" panose="020F0502020204030204" pitchFamily="34" charset="0"/>
      <p:bold r:id="rId37"/>
      <p:italic r:id="rId38"/>
      <p:boldItalic r:id="rId39"/>
    </p:embeddedFont>
    <p:embeddedFont>
      <p:font typeface="Montserrat Medium" panose="020F050202020403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4">
          <p15:clr>
            <a:srgbClr val="A4A3A4"/>
          </p15:clr>
        </p15:guide>
        <p15:guide id="2" pos="13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80DEB3-328D-4913-9668-2D30A49DF43F}">
  <a:tblStyle styleId="{4B80DEB3-328D-4913-9668-2D30A49DF43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orient="horz" pos="984"/>
        <p:guide pos="13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0" Type="http://schemas.openxmlformats.org/officeDocument/2006/relationships/font" Target="fonts/font2.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ed0f8570f_0_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ed0f8570f_0_7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FF"/>
              </a:solidFill>
            </a:endParaRPr>
          </a:p>
          <a:p>
            <a:pPr marL="0" lvl="0" indent="0" algn="l" rtl="0">
              <a:spcBef>
                <a:spcPts val="0"/>
              </a:spcBef>
              <a:spcAft>
                <a:spcPts val="0"/>
              </a:spcAft>
              <a:buClr>
                <a:schemeClr val="dk1"/>
              </a:buClr>
              <a:buSzPts val="1100"/>
              <a:buFont typeface="Arial"/>
              <a:buNone/>
            </a:pPr>
            <a:endParaRPr>
              <a:solidFill>
                <a:srgbClr val="0000FF"/>
              </a:solidFill>
            </a:endParaRPr>
          </a:p>
        </p:txBody>
      </p:sp>
      <p:sp>
        <p:nvSpPr>
          <p:cNvPr id="243" name="Google Shape;243;g7ed0f8570f_0_7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8cb7142bb0_0_5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g18cb7142bb0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26ac7a99b5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26ac7a99b5_0_5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1200" b="1">
                <a:solidFill>
                  <a:srgbClr val="FA582D"/>
                </a:solidFill>
                <a:latin typeface="Montserrat"/>
                <a:ea typeface="Montserrat"/>
                <a:cs typeface="Montserrat"/>
                <a:sym typeface="Montserrat"/>
              </a:rPr>
              <a:t>ML-powered scalable discovery</a:t>
            </a:r>
            <a:endParaRPr sz="1200" b="1">
              <a:solidFill>
                <a:srgbClr val="FA582D"/>
              </a:solidFill>
              <a:latin typeface="Montserrat"/>
              <a:ea typeface="Montserrat"/>
              <a:cs typeface="Montserrat"/>
              <a:sym typeface="Montserrat"/>
            </a:endParaRPr>
          </a:p>
          <a:p>
            <a:pPr marL="457200" lvl="0" indent="-228600" algn="l" rtl="0">
              <a:lnSpc>
                <a:spcPct val="115000"/>
              </a:lnSpc>
              <a:spcBef>
                <a:spcPts val="0"/>
              </a:spcBef>
              <a:spcAft>
                <a:spcPts val="0"/>
              </a:spcAft>
              <a:buClr>
                <a:schemeClr val="dk1"/>
              </a:buClr>
              <a:buSzPts val="1400"/>
              <a:buFont typeface="Montserrat"/>
              <a:buNone/>
            </a:pPr>
            <a:r>
              <a:rPr lang="en-US" b="1">
                <a:solidFill>
                  <a:schemeClr val="dk1"/>
                </a:solidFill>
                <a:latin typeface="Montserrat"/>
                <a:ea typeface="Montserrat"/>
                <a:cs typeface="Montserrat"/>
                <a:sym typeface="Montserrat"/>
              </a:rPr>
              <a:t>Know and assess your OT threat surface with accurate devices, and apps visibility </a:t>
            </a:r>
            <a:r>
              <a:rPr lang="en-US">
                <a:solidFill>
                  <a:schemeClr val="dk1"/>
                </a:solidFill>
                <a:latin typeface="Montserrat"/>
                <a:ea typeface="Montserrat"/>
                <a:cs typeface="Montserrat"/>
                <a:sym typeface="Montserrat"/>
              </a:rPr>
              <a:t>regardless of their connection technology. Our solution in the only one in the market to leverage machine learning for device, app and user discovery. </a:t>
            </a:r>
            <a:endParaRPr>
              <a:solidFill>
                <a:schemeClr val="dk1"/>
              </a:solidFill>
              <a:latin typeface="Montserrat"/>
              <a:ea typeface="Montserrat"/>
              <a:cs typeface="Montserrat"/>
              <a:sym typeface="Montserrat"/>
            </a:endParaRPr>
          </a:p>
          <a:p>
            <a:pPr marL="457200" lvl="0" indent="-228600" algn="l" rtl="0">
              <a:lnSpc>
                <a:spcPct val="115000"/>
              </a:lnSpc>
              <a:spcBef>
                <a:spcPts val="0"/>
              </a:spcBef>
              <a:spcAft>
                <a:spcPts val="0"/>
              </a:spcAft>
              <a:buClr>
                <a:schemeClr val="dk1"/>
              </a:buClr>
              <a:buSzPts val="1400"/>
              <a:buFont typeface="Montserrat"/>
              <a:buNone/>
            </a:pPr>
            <a:r>
              <a:rPr lang="en-US">
                <a:solidFill>
                  <a:schemeClr val="dk1"/>
                </a:solidFill>
                <a:latin typeface="Montserrat"/>
                <a:ea typeface="Montserrat"/>
                <a:cs typeface="Montserrat"/>
                <a:sym typeface="Montserrat"/>
              </a:rPr>
              <a:t>The ML technology scales seamlessly with your OT network to discover all passively and non-intrusively.</a:t>
            </a:r>
            <a:endParaRPr>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None/>
            </a:pPr>
            <a:endParaRPr sz="10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200" b="1">
                <a:solidFill>
                  <a:srgbClr val="FA582D"/>
                </a:solidFill>
                <a:latin typeface="Montserrat"/>
                <a:ea typeface="Montserrat"/>
                <a:cs typeface="Montserrat"/>
                <a:sym typeface="Montserrat"/>
              </a:rPr>
              <a:t>OT/IoT/IT/5G devices &amp; protocols context</a:t>
            </a:r>
            <a:endParaRPr sz="1200" b="1">
              <a:solidFill>
                <a:srgbClr val="FA582D"/>
              </a:solidFill>
              <a:latin typeface="Montserrat"/>
              <a:ea typeface="Montserrat"/>
              <a:cs typeface="Montserrat"/>
              <a:sym typeface="Montserrat"/>
            </a:endParaRPr>
          </a:p>
          <a:p>
            <a:pPr marL="457200" lvl="0" indent="-228600" algn="l" rtl="0">
              <a:lnSpc>
                <a:spcPct val="115000"/>
              </a:lnSpc>
              <a:spcBef>
                <a:spcPts val="0"/>
              </a:spcBef>
              <a:spcAft>
                <a:spcPts val="0"/>
              </a:spcAft>
              <a:buClr>
                <a:schemeClr val="dk1"/>
              </a:buClr>
              <a:buSzPts val="1400"/>
              <a:buFont typeface="Montserrat"/>
              <a:buNone/>
            </a:pPr>
            <a:r>
              <a:rPr lang="en-US">
                <a:solidFill>
                  <a:schemeClr val="dk1"/>
                </a:solidFill>
                <a:latin typeface="Montserrat"/>
                <a:ea typeface="Montserrat"/>
                <a:cs typeface="Montserrat"/>
                <a:sym typeface="Montserrat"/>
              </a:rPr>
              <a:t>Our OT solution combines machine learning with our patented </a:t>
            </a:r>
            <a:r>
              <a:rPr lang="en-US" b="1">
                <a:solidFill>
                  <a:schemeClr val="dk1"/>
                </a:solidFill>
                <a:latin typeface="Montserrat"/>
                <a:ea typeface="Montserrat"/>
                <a:cs typeface="Montserrat"/>
                <a:sym typeface="Montserrat"/>
              </a:rPr>
              <a:t>Device-ID, 5G equipment ID, App-ID™, User- ID </a:t>
            </a:r>
            <a:r>
              <a:rPr lang="en-US">
                <a:solidFill>
                  <a:schemeClr val="dk1"/>
                </a:solidFill>
                <a:latin typeface="Montserrat"/>
                <a:ea typeface="Montserrat"/>
                <a:cs typeface="Montserrat"/>
                <a:sym typeface="Montserrat"/>
              </a:rPr>
              <a:t>technology and crowdsourced telemetry to quickly &amp; accurately profile devices, apps and users. </a:t>
            </a:r>
            <a:endParaRPr>
              <a:solidFill>
                <a:schemeClr val="dk1"/>
              </a:solidFill>
              <a:latin typeface="Montserrat"/>
              <a:ea typeface="Montserrat"/>
              <a:cs typeface="Montserrat"/>
              <a:sym typeface="Montserrat"/>
            </a:endParaRPr>
          </a:p>
          <a:p>
            <a:pPr marL="457200" lvl="0" indent="-228600" algn="l" rtl="0">
              <a:lnSpc>
                <a:spcPct val="115000"/>
              </a:lnSpc>
              <a:spcBef>
                <a:spcPts val="0"/>
              </a:spcBef>
              <a:spcAft>
                <a:spcPts val="0"/>
              </a:spcAft>
              <a:buClr>
                <a:schemeClr val="dk1"/>
              </a:buClr>
              <a:buSzPts val="1400"/>
              <a:buFont typeface="Montserrat"/>
              <a:buNone/>
            </a:pPr>
            <a:r>
              <a:rPr lang="en-US">
                <a:solidFill>
                  <a:schemeClr val="dk1"/>
                </a:solidFill>
                <a:latin typeface="Montserrat"/>
                <a:ea typeface="Montserrat"/>
                <a:cs typeface="Montserrat"/>
                <a:sym typeface="Montserrat"/>
              </a:rPr>
              <a:t>The solution  identifies OT protocols and communications to establish a comprehensive inventory of OT devices and helps understand what devices are most critical to the operation of the business.</a:t>
            </a:r>
            <a:endParaRPr>
              <a:solidFill>
                <a:schemeClr val="dk1"/>
              </a:solidFill>
              <a:latin typeface="Montserrat"/>
              <a:ea typeface="Montserrat"/>
              <a:cs typeface="Montserrat"/>
              <a:sym typeface="Montserrat"/>
            </a:endParaRPr>
          </a:p>
          <a:p>
            <a:pPr marL="457200" lvl="0" indent="-228600" algn="l" rtl="0">
              <a:lnSpc>
                <a:spcPct val="115000"/>
              </a:lnSpc>
              <a:spcBef>
                <a:spcPts val="0"/>
              </a:spcBef>
              <a:spcAft>
                <a:spcPts val="0"/>
              </a:spcAft>
              <a:buClr>
                <a:schemeClr val="dk1"/>
              </a:buClr>
              <a:buSzPts val="1400"/>
              <a:buFont typeface="Montserrat"/>
              <a:buNone/>
            </a:pPr>
            <a:r>
              <a:rPr lang="en-US">
                <a:solidFill>
                  <a:schemeClr val="dk1"/>
                </a:solidFill>
                <a:latin typeface="Montserrat"/>
                <a:ea typeface="Montserrat"/>
                <a:cs typeface="Montserrat"/>
                <a:sym typeface="Montserrat"/>
              </a:rPr>
              <a:t>Additionally with our ML solution you get accurate visibility of 5G traffic by identifying Subscriber-ID, Equipment-ID,  and applications.</a:t>
            </a:r>
            <a:endParaRPr>
              <a:solidFill>
                <a:srgbClr val="FA582D"/>
              </a:solidFill>
              <a:latin typeface="Montserrat"/>
              <a:ea typeface="Montserrat"/>
              <a:cs typeface="Montserrat"/>
              <a:sym typeface="Montserrat"/>
            </a:endParaRPr>
          </a:p>
          <a:p>
            <a:pPr marL="0" lvl="0" indent="0" algn="l" rtl="0">
              <a:spcBef>
                <a:spcPts val="0"/>
              </a:spcBef>
              <a:spcAft>
                <a:spcPts val="0"/>
              </a:spcAft>
              <a:buNone/>
            </a:pPr>
            <a:endParaRPr sz="1200" b="1">
              <a:solidFill>
                <a:srgbClr val="FA582D"/>
              </a:solidFill>
              <a:latin typeface="Montserrat"/>
              <a:ea typeface="Montserrat"/>
              <a:cs typeface="Montserrat"/>
              <a:sym typeface="Montserrat"/>
            </a:endParaRPr>
          </a:p>
          <a:p>
            <a:pPr marL="0" lvl="0" indent="0" algn="l" rtl="0">
              <a:spcBef>
                <a:spcPts val="0"/>
              </a:spcBef>
              <a:spcAft>
                <a:spcPts val="0"/>
              </a:spcAft>
              <a:buNone/>
            </a:pPr>
            <a:r>
              <a:rPr lang="en-US" sz="1200" b="1">
                <a:solidFill>
                  <a:srgbClr val="FA582D"/>
                </a:solidFill>
                <a:latin typeface="Montserrat"/>
                <a:ea typeface="Montserrat"/>
                <a:cs typeface="Montserrat"/>
                <a:sym typeface="Montserrat"/>
              </a:rPr>
              <a:t>Apps at layer 7 and users identity</a:t>
            </a:r>
            <a:endParaRPr sz="1000" b="1">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At Palo Alto Networks, we invented App-ID, User-ID and Device-ID - all of which deliver rich context and a more granular approach to allowing access to applications.</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Char char="●"/>
            </a:pPr>
            <a:r>
              <a:rPr lang="en-US">
                <a:solidFill>
                  <a:schemeClr val="dk1"/>
                </a:solidFill>
                <a:latin typeface="Montserrat"/>
                <a:ea typeface="Montserrat"/>
                <a:cs typeface="Montserrat"/>
                <a:sym typeface="Montserrat"/>
              </a:rPr>
              <a:t>The App-ID capabilities are stateful - we continuously gather information about the TCP session, the application handshakes, the application behavior, the stateful protocols, and more</a:t>
            </a:r>
            <a:r>
              <a:rPr lang="en-US">
                <a:solidFill>
                  <a:schemeClr val="dk1"/>
                </a:solidFill>
              </a:rPr>
              <a:t> </a:t>
            </a:r>
            <a:endParaRPr>
              <a:solidFill>
                <a:schemeClr val="dk1"/>
              </a:solidFill>
            </a:endParaRPr>
          </a:p>
          <a:p>
            <a:pPr marL="0" lvl="0" indent="0" algn="l" rtl="0">
              <a:lnSpc>
                <a:spcPct val="150000"/>
              </a:lnSpc>
              <a:spcBef>
                <a:spcPts val="0"/>
              </a:spcBef>
              <a:spcAft>
                <a:spcPts val="0"/>
              </a:spcAft>
              <a:buNone/>
            </a:pPr>
            <a:endParaRPr sz="1000" b="1">
              <a:solidFill>
                <a:schemeClr val="dk1"/>
              </a:solidFill>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26ac7a99b5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26ac7a99b5_0_8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Our hardware firewalls are used for securing everything from small branch offices (where you need local security) to large campus locations as well as large data centers. Based on Cyberratings.org testing, we were able to block 100% of evasions, providing security that’s extremely difficult to evade.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Our software firewalls, on the other hand, are best for securing your applications in your public and private cloud environments. They are available as a virtual machine and a container form factor. They integrate well with any cloud and use cloud tools for automation. Panorama, our centralized management solution, allows you to manage network security for multi-cloud and hybrid cloud use cases from a centralized location.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For your cloud-native, or born-in-the-cloud apps, we recently introduced Cloud NGFW for AWS. It offers best in class security, and yet is very easy to enable since it is integrated with AWS Firewall Manager.</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26ac7a99b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26ac7a99b5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Montserrat"/>
                <a:ea typeface="Montserrat"/>
                <a:cs typeface="Montserrat"/>
                <a:sym typeface="Montserrat"/>
              </a:rPr>
              <a:t>*estimated by averaging # preventions per FW where telemetry is enabled by the total # firewalls in use</a:t>
            </a:r>
            <a:endParaRPr sz="100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26ac7a99b5_0_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26ac7a99b5_0_9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226ac7a99b5_0_9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a75e391b07_0_16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a75e391b07_0_16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a75e391b07_0_16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a6f459ca4e_0_2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a6f459ca4e_0_20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ga6f459ca4e_0_20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26ac7a99b5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226ac7a99b5_0_1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3000"/>
              <a:buFont typeface="Calibri"/>
              <a:buNone/>
            </a:pPr>
            <a:endParaRPr sz="10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the average global enterprise uses 75+ different point security products; the issue is that the space is fragmented and most providers lack the ability to stitch all of the problems being solved ideally with one platform (or in our case - 3 platforms)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26ac7a99b5_0_1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900">
                <a:latin typeface="Montserrat"/>
                <a:ea typeface="Montserrat"/>
                <a:cs typeface="Montserrat"/>
                <a:sym typeface="Montserrat"/>
              </a:rPr>
              <a:t>A security platform requires a great foundation.Mobile operators need to develop a robust and comprehensive end-to-end security strategy that encompasses all traffic (data, control and signaling planes) to protect their networks and provide a safe environment for their customers.</a:t>
            </a:r>
            <a:endParaRPr sz="900">
              <a:latin typeface="Montserrat"/>
              <a:ea typeface="Montserrat"/>
              <a:cs typeface="Montserrat"/>
              <a:sym typeface="Montserrat"/>
            </a:endParaRPr>
          </a:p>
          <a:p>
            <a:pPr marL="228600" lvl="0" indent="-152400" algn="l" rtl="0">
              <a:lnSpc>
                <a:spcPct val="100000"/>
              </a:lnSpc>
              <a:spcBef>
                <a:spcPts val="360"/>
              </a:spcBef>
              <a:spcAft>
                <a:spcPts val="0"/>
              </a:spcAft>
              <a:buClr>
                <a:schemeClr val="dk1"/>
              </a:buClr>
              <a:buSzPts val="1200"/>
              <a:buFont typeface="Calibri"/>
              <a:buNone/>
            </a:pPr>
            <a:endParaRPr sz="900">
              <a:latin typeface="Montserrat"/>
              <a:ea typeface="Montserrat"/>
              <a:cs typeface="Montserrat"/>
              <a:sym typeface="Montserrat"/>
            </a:endParaRPr>
          </a:p>
          <a:p>
            <a:pPr marL="228600" lvl="0" indent="-209550" algn="l" rtl="0">
              <a:lnSpc>
                <a:spcPct val="100000"/>
              </a:lnSpc>
              <a:spcBef>
                <a:spcPts val="360"/>
              </a:spcBef>
              <a:spcAft>
                <a:spcPts val="0"/>
              </a:spcAft>
              <a:buClr>
                <a:srgbClr val="000000"/>
              </a:buClr>
              <a:buSzPts val="900"/>
              <a:buFont typeface="Montserrat"/>
              <a:buAutoNum type="arabicParenR"/>
            </a:pPr>
            <a:r>
              <a:rPr lang="en-US" sz="900">
                <a:latin typeface="Montserrat"/>
                <a:ea typeface="Montserrat"/>
                <a:cs typeface="Montserrat"/>
                <a:sym typeface="Montserrat"/>
              </a:rPr>
              <a:t>Start with complete visibility across entire network - Identify infected devices and prevent device-initiated attacks. Detect / Stop suspicious signaling events, malformed packets, IoT Malware &amp; Unauthorized C2 attacks. IMSI-IMEI (4G) SUPI/PEI (5G) threat correlation</a:t>
            </a:r>
            <a:endParaRPr sz="900">
              <a:latin typeface="Montserrat"/>
              <a:ea typeface="Montserrat"/>
              <a:cs typeface="Montserrat"/>
              <a:sym typeface="Montserrat"/>
            </a:endParaRPr>
          </a:p>
          <a:p>
            <a:pPr marL="228600" lvl="0" indent="-209550" algn="l" rtl="0">
              <a:lnSpc>
                <a:spcPct val="100000"/>
              </a:lnSpc>
              <a:spcBef>
                <a:spcPts val="360"/>
              </a:spcBef>
              <a:spcAft>
                <a:spcPts val="0"/>
              </a:spcAft>
              <a:buClr>
                <a:srgbClr val="000000"/>
              </a:buClr>
              <a:buSzPts val="900"/>
              <a:buFont typeface="Montserrat"/>
              <a:buAutoNum type="arabicParenR"/>
            </a:pPr>
            <a:r>
              <a:rPr lang="en-US" sz="900">
                <a:latin typeface="Montserrat"/>
                <a:ea typeface="Montserrat"/>
                <a:cs typeface="Montserrat"/>
                <a:sym typeface="Montserrat"/>
              </a:rPr>
              <a:t>Apply cloud based threat intelligence to provide rapid response to threats (&lt;5 mins response to unknown threats), Data driven threat prevention provides contextual security outcomes. (Machine Learning capabilities) ML classifiers ensures that the malware was blocked at first sight, deep learning models helped associate the threat with the correct malware family. This automated process protected your network on a global scale, in real-time. </a:t>
            </a:r>
            <a:endParaRPr sz="900">
              <a:latin typeface="Montserrat"/>
              <a:ea typeface="Montserrat"/>
              <a:cs typeface="Montserrat"/>
              <a:sym typeface="Montserrat"/>
            </a:endParaRPr>
          </a:p>
          <a:p>
            <a:pPr marL="228600" lvl="0" indent="-209550" algn="l" rtl="0">
              <a:lnSpc>
                <a:spcPct val="100000"/>
              </a:lnSpc>
              <a:spcBef>
                <a:spcPts val="360"/>
              </a:spcBef>
              <a:spcAft>
                <a:spcPts val="0"/>
              </a:spcAft>
              <a:buClr>
                <a:srgbClr val="000000"/>
              </a:buClr>
              <a:buSzPts val="900"/>
              <a:buFont typeface="Montserrat"/>
              <a:buAutoNum type="arabicParenR"/>
            </a:pPr>
            <a:r>
              <a:rPr lang="en-US" sz="900">
                <a:solidFill>
                  <a:schemeClr val="dk1"/>
                </a:solidFill>
                <a:latin typeface="Montserrat Medium"/>
                <a:ea typeface="Montserrat Medium"/>
                <a:cs typeface="Montserrat Medium"/>
                <a:sym typeface="Montserrat Medium"/>
              </a:rPr>
              <a:t>Granular security enforcement and Equipment and Subscriber ID correlation to threats on a per-slice basis is key.</a:t>
            </a:r>
            <a:endParaRPr sz="900">
              <a:solidFill>
                <a:schemeClr val="dk1"/>
              </a:solidFill>
              <a:latin typeface="Montserrat Medium"/>
              <a:ea typeface="Montserrat Medium"/>
              <a:cs typeface="Montserrat Medium"/>
              <a:sym typeface="Montserrat Medium"/>
            </a:endParaRPr>
          </a:p>
          <a:p>
            <a:pPr marL="0" lvl="0" indent="0" algn="l" rtl="0">
              <a:lnSpc>
                <a:spcPct val="100000"/>
              </a:lnSpc>
              <a:spcBef>
                <a:spcPts val="360"/>
              </a:spcBef>
              <a:spcAft>
                <a:spcPts val="0"/>
              </a:spcAft>
              <a:buNone/>
            </a:pPr>
            <a:endParaRPr sz="90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sz="900">
              <a:latin typeface="Montserrat"/>
              <a:ea typeface="Montserrat"/>
              <a:cs typeface="Montserrat"/>
              <a:sym typeface="Montserrat"/>
            </a:endParaRPr>
          </a:p>
        </p:txBody>
      </p:sp>
      <p:sp>
        <p:nvSpPr>
          <p:cNvPr id="268" name="Google Shape;268;g226ac7a99b5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8cb7142bb0_0_4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8cb7142bb0_0_40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18cb7142bb0_0_40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8cb7142bb0_0_5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400"/>
              </a:spcBef>
              <a:spcAft>
                <a:spcPts val="0"/>
              </a:spcAft>
              <a:buNone/>
            </a:pPr>
            <a:r>
              <a:rPr lang="en-US"/>
              <a:t>Zero Trust is a strategic initiative that helps prevent successful data breaches by eliminating the concept of trust from an organization’s network architecture. Rooted in the principle of “never trust, always verify,” Zero Trust is designed to protect modern digital environments by leveraging network segmentation, preventing lateral movement, providing Layer 7 threat prevention, and simplifying granular user-access control.</a:t>
            </a:r>
            <a:endParaRPr/>
          </a:p>
          <a:p>
            <a:pPr marL="0" lvl="0" indent="0" algn="l" rtl="0">
              <a:lnSpc>
                <a:spcPct val="115000"/>
              </a:lnSpc>
              <a:spcBef>
                <a:spcPts val="400"/>
              </a:spcBef>
              <a:spcAft>
                <a:spcPts val="0"/>
              </a:spcAft>
              <a:buNone/>
            </a:pPr>
            <a:endParaRPr/>
          </a:p>
          <a:p>
            <a:pPr marL="0" lvl="0" indent="0" algn="l" rtl="0">
              <a:lnSpc>
                <a:spcPct val="115000"/>
              </a:lnSpc>
              <a:spcBef>
                <a:spcPts val="400"/>
              </a:spcBef>
              <a:spcAft>
                <a:spcPts val="0"/>
              </a:spcAft>
              <a:buNone/>
            </a:pPr>
            <a:r>
              <a:rPr lang="en-US"/>
              <a:t>Zero Trust was created by John Kindervag, during his tenure as a vice president and principal analyst for Forrester Research, based on the realization that traditional security models operate on the outdated assumption that everything inside an organization’s network should be trusted. Under this broken trust model, it is assumed that a user’s identity is not compromised and that all users act responsibly and can be trusted. The Zero Trust model recognizes that trust is a vulnerability. Once on the network, users – including threat actors and malicious insiders – are free to move laterally and access or exfiltrate whatever data they are not limited to. Remember, the point of infiltration of an attack is often not the target location.</a:t>
            </a:r>
            <a:endParaRPr/>
          </a:p>
          <a:p>
            <a:pPr marL="0" lvl="0" indent="0" algn="l" rtl="0">
              <a:lnSpc>
                <a:spcPct val="115000"/>
              </a:lnSpc>
              <a:spcBef>
                <a:spcPts val="400"/>
              </a:spcBef>
              <a:spcAft>
                <a:spcPts val="0"/>
              </a:spcAft>
              <a:buNone/>
            </a:pPr>
            <a:endParaRPr/>
          </a:p>
          <a:p>
            <a:pPr marL="0" lvl="0" indent="0" algn="l" rtl="0">
              <a:lnSpc>
                <a:spcPct val="115000"/>
              </a:lnSpc>
              <a:spcBef>
                <a:spcPts val="400"/>
              </a:spcBef>
              <a:spcAft>
                <a:spcPts val="0"/>
              </a:spcAft>
              <a:buNone/>
            </a:pPr>
            <a:r>
              <a:rPr lang="en-US"/>
              <a:t>According to The Forrester Wave™: Privileged Identity Management, Q4 2018, This trust model continues to be abused credentials.1 Zero Trust is not about making a system trusted, but instead about eliminating trust.</a:t>
            </a:r>
            <a:endParaRPr/>
          </a:p>
          <a:p>
            <a:pPr marL="0" lvl="0" indent="0" algn="l" rtl="0">
              <a:lnSpc>
                <a:spcPct val="115000"/>
              </a:lnSpc>
              <a:spcBef>
                <a:spcPts val="400"/>
              </a:spcBef>
              <a:spcAft>
                <a:spcPts val="0"/>
              </a:spcAft>
              <a:buNone/>
            </a:pPr>
            <a:r>
              <a:rPr lang="en-US"/>
              <a:t>===========</a:t>
            </a:r>
            <a:endParaRPr/>
          </a:p>
          <a:p>
            <a:pPr marL="0" lvl="0" indent="0" algn="l" rtl="0">
              <a:lnSpc>
                <a:spcPct val="115000"/>
              </a:lnSpc>
              <a:spcBef>
                <a:spcPts val="400"/>
              </a:spcBef>
              <a:spcAft>
                <a:spcPts val="0"/>
              </a:spcAft>
              <a:buNone/>
            </a:pPr>
            <a:r>
              <a:rPr lang="en-US"/>
              <a:t>As a company, we believe that Zero Trust is the cybersecurity strategy to successfully prevent data breaches by eliminating trust and by always verifying all users/devices/applications across all locations. </a:t>
            </a:r>
            <a:endParaRPr/>
          </a:p>
          <a:p>
            <a:pPr marL="0" lvl="0" indent="0" algn="l" rtl="0">
              <a:lnSpc>
                <a:spcPct val="115000"/>
              </a:lnSpc>
              <a:spcBef>
                <a:spcPts val="400"/>
              </a:spcBef>
              <a:spcAft>
                <a:spcPts val="0"/>
              </a:spcAft>
              <a:buNone/>
            </a:pPr>
            <a:endParaRPr/>
          </a:p>
          <a:p>
            <a:pPr marL="0" lvl="0" indent="0" algn="l" rtl="0">
              <a:spcBef>
                <a:spcPts val="600"/>
              </a:spcBef>
              <a:spcAft>
                <a:spcPts val="0"/>
              </a:spcAft>
              <a:buNone/>
            </a:pPr>
            <a:r>
              <a:rPr lang="en-US" sz="2000">
                <a:latin typeface="Montserrat"/>
                <a:ea typeface="Montserrat"/>
                <a:cs typeface="Montserrat"/>
                <a:sym typeface="Montserrat"/>
              </a:rPr>
              <a:t>Zero Trust is a cyber security strategy that prevents successful data breaches. With Zero Trust, you cannot trust or assume what happens before or after each hop in the infrastructure. Every device, application and microservice is responsible for its own security. With each step a user makes through the infrastructure, you need to validate, authenticate and apply threat prevention capabilities across all locations. </a:t>
            </a:r>
            <a:endParaRPr sz="2000">
              <a:latin typeface="Montserrat"/>
              <a:ea typeface="Montserrat"/>
              <a:cs typeface="Montserrat"/>
              <a:sym typeface="Montserrat"/>
            </a:endParaRPr>
          </a:p>
          <a:p>
            <a:pPr marL="0" lvl="0" indent="0" algn="l" rtl="0">
              <a:lnSpc>
                <a:spcPct val="115000"/>
              </a:lnSpc>
              <a:spcBef>
                <a:spcPts val="400"/>
              </a:spcBef>
              <a:spcAft>
                <a:spcPts val="0"/>
              </a:spcAft>
              <a:buNone/>
            </a:pPr>
            <a:endParaRPr/>
          </a:p>
          <a:p>
            <a:pPr marL="0" lvl="0" indent="0" algn="l" rtl="0">
              <a:lnSpc>
                <a:spcPct val="115000"/>
              </a:lnSpc>
              <a:spcBef>
                <a:spcPts val="400"/>
              </a:spcBef>
              <a:spcAft>
                <a:spcPts val="0"/>
              </a:spcAft>
              <a:buNone/>
            </a:pPr>
            <a:r>
              <a:rPr lang="en-US"/>
              <a:t>Zero Trust is what drives our core philosophy and our product portfolio.</a:t>
            </a:r>
            <a:endParaRPr/>
          </a:p>
          <a:p>
            <a:pPr marL="0" lvl="0" indent="0" algn="l" rtl="0">
              <a:spcBef>
                <a:spcPts val="0"/>
              </a:spcBef>
              <a:spcAft>
                <a:spcPts val="0"/>
              </a:spcAft>
              <a:buNone/>
            </a:pPr>
            <a:endParaRPr u="sng"/>
          </a:p>
          <a:p>
            <a:pPr marL="0" lvl="0" indent="0" algn="l" rtl="0">
              <a:spcBef>
                <a:spcPts val="600"/>
              </a:spcBef>
              <a:spcAft>
                <a:spcPts val="0"/>
              </a:spcAft>
              <a:buClr>
                <a:schemeClr val="dk1"/>
              </a:buClr>
              <a:buSzPts val="1100"/>
              <a:buFont typeface="Arial"/>
              <a:buNone/>
            </a:pPr>
            <a:r>
              <a:rPr lang="en-US" sz="2000" i="1">
                <a:latin typeface="Montserrat"/>
                <a:ea typeface="Montserrat"/>
                <a:cs typeface="Montserrat"/>
                <a:sym typeface="Montserrat"/>
              </a:rPr>
              <a:t>There are no Zero Trust products. There are products that work well in Zero Trust environments, and products that don’t.</a:t>
            </a:r>
            <a:endParaRPr sz="2000" i="1">
              <a:latin typeface="Montserrat"/>
              <a:ea typeface="Montserrat"/>
              <a:cs typeface="Montserrat"/>
              <a:sym typeface="Montserrat"/>
            </a:endParaRPr>
          </a:p>
          <a:p>
            <a:pPr marL="0" lvl="0" indent="0" algn="l" rtl="0">
              <a:spcBef>
                <a:spcPts val="0"/>
              </a:spcBef>
              <a:spcAft>
                <a:spcPts val="0"/>
              </a:spcAft>
              <a:buNone/>
            </a:pPr>
            <a:endParaRPr/>
          </a:p>
        </p:txBody>
      </p:sp>
      <p:sp>
        <p:nvSpPr>
          <p:cNvPr id="332" name="Google Shape;332;g18cb7142bb0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8cb7142bb0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8cb7142bb0_0_5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18cb7142bb0_0_5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8cb7142bb0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8cb7142bb0_0_5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347" name="Google Shape;347;g18cb7142bb0_0_5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26ac7a99b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226ac7a99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cb7142bb0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8cb7142bb0_0_5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18cb7142bb0_0_5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15000" y="5462367"/>
            <a:ext cx="12212700" cy="139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415600" y="1786433"/>
            <a:ext cx="6195900" cy="1784100"/>
          </a:xfrm>
          <a:prstGeom prst="rect">
            <a:avLst/>
          </a:prstGeom>
        </p:spPr>
        <p:txBody>
          <a:bodyPr spcFirstLastPara="1" wrap="square" lIns="121900" tIns="121900" rIns="121900" bIns="121900" anchor="b" anchorCtr="0">
            <a:noAutofit/>
          </a:bodyPr>
          <a:lstStyle>
            <a:lvl1pPr lvl="0" rtl="0">
              <a:lnSpc>
                <a:spcPct val="90000"/>
              </a:lnSpc>
              <a:spcBef>
                <a:spcPts val="0"/>
              </a:spcBef>
              <a:spcAft>
                <a:spcPts val="0"/>
              </a:spcAft>
              <a:buClr>
                <a:srgbClr val="000000"/>
              </a:buClr>
              <a:buSzPts val="4800"/>
              <a:buNone/>
              <a:defRPr sz="4800">
                <a:solidFill>
                  <a:srgbClr val="000000"/>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a:endParaRPr/>
          </a:p>
        </p:txBody>
      </p:sp>
      <p:sp>
        <p:nvSpPr>
          <p:cNvPr id="18" name="Google Shape;18;p2"/>
          <p:cNvSpPr txBox="1">
            <a:spLocks noGrp="1"/>
          </p:cNvSpPr>
          <p:nvPr>
            <p:ph type="subTitle" idx="1"/>
          </p:nvPr>
        </p:nvSpPr>
        <p:spPr>
          <a:xfrm>
            <a:off x="415600" y="3570533"/>
            <a:ext cx="61959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400"/>
              <a:buNone/>
              <a:defRPr sz="24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19" name="Google Shape;19;p2"/>
          <p:cNvPicPr preferRelativeResize="0"/>
          <p:nvPr/>
        </p:nvPicPr>
        <p:blipFill>
          <a:blip r:embed="rId2">
            <a:alphaModFix/>
          </a:blip>
          <a:stretch>
            <a:fillRect/>
          </a:stretch>
        </p:blipFill>
        <p:spPr>
          <a:xfrm>
            <a:off x="550500" y="480067"/>
            <a:ext cx="1996398" cy="365134"/>
          </a:xfrm>
          <a:prstGeom prst="rect">
            <a:avLst/>
          </a:prstGeom>
          <a:noFill/>
          <a:ln>
            <a:noFill/>
          </a:ln>
        </p:spPr>
      </p:pic>
      <p:pic>
        <p:nvPicPr>
          <p:cNvPr id="20" name="Google Shape;20;p2"/>
          <p:cNvPicPr preferRelativeResize="0"/>
          <p:nvPr/>
        </p:nvPicPr>
        <p:blipFill rotWithShape="1">
          <a:blip r:embed="rId3">
            <a:alphaModFix/>
          </a:blip>
          <a:srcRect r="26470"/>
          <a:stretch/>
        </p:blipFill>
        <p:spPr>
          <a:xfrm>
            <a:off x="5626940" y="1597143"/>
            <a:ext cx="6570977" cy="3219492"/>
          </a:xfrm>
          <a:prstGeom prst="rect">
            <a:avLst/>
          </a:prstGeom>
          <a:noFill/>
          <a:ln>
            <a:noFill/>
          </a:ln>
        </p:spPr>
      </p:pic>
      <p:sp>
        <p:nvSpPr>
          <p:cNvPr id="21" name="Google Shape;21;p2"/>
          <p:cNvSpPr txBox="1">
            <a:spLocks noGrp="1"/>
          </p:cNvSpPr>
          <p:nvPr>
            <p:ph type="subTitle" idx="2"/>
          </p:nvPr>
        </p:nvSpPr>
        <p:spPr>
          <a:xfrm>
            <a:off x="550500" y="5462367"/>
            <a:ext cx="4739700" cy="1460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1300" b="1">
                <a:solidFill>
                  <a:srgbClr val="FFFFFF"/>
                </a:solidFill>
              </a:defRPr>
            </a:lvl1pPr>
            <a:lvl2pPr lvl="1" rtl="0">
              <a:spcBef>
                <a:spcPts val="1900"/>
              </a:spcBef>
              <a:spcAft>
                <a:spcPts val="0"/>
              </a:spcAft>
              <a:buNone/>
              <a:defRPr sz="1300" b="1">
                <a:solidFill>
                  <a:srgbClr val="FFFFFF"/>
                </a:solidFill>
              </a:defRPr>
            </a:lvl2pPr>
            <a:lvl3pPr lvl="2" rtl="0">
              <a:spcBef>
                <a:spcPts val="1900"/>
              </a:spcBef>
              <a:spcAft>
                <a:spcPts val="0"/>
              </a:spcAft>
              <a:buNone/>
              <a:defRPr sz="1300" b="1">
                <a:solidFill>
                  <a:srgbClr val="FFFFFF"/>
                </a:solidFill>
              </a:defRPr>
            </a:lvl3pPr>
            <a:lvl4pPr lvl="3" rtl="0">
              <a:spcBef>
                <a:spcPts val="1900"/>
              </a:spcBef>
              <a:spcAft>
                <a:spcPts val="0"/>
              </a:spcAft>
              <a:buNone/>
              <a:defRPr sz="1300" b="1">
                <a:solidFill>
                  <a:srgbClr val="FFFFFF"/>
                </a:solidFill>
              </a:defRPr>
            </a:lvl4pPr>
            <a:lvl5pPr lvl="4" rtl="0">
              <a:spcBef>
                <a:spcPts val="1900"/>
              </a:spcBef>
              <a:spcAft>
                <a:spcPts val="0"/>
              </a:spcAft>
              <a:buNone/>
              <a:defRPr sz="1300" b="1">
                <a:solidFill>
                  <a:srgbClr val="FFFFFF"/>
                </a:solidFill>
              </a:defRPr>
            </a:lvl5pPr>
            <a:lvl6pPr lvl="5" rtl="0">
              <a:spcBef>
                <a:spcPts val="1900"/>
              </a:spcBef>
              <a:spcAft>
                <a:spcPts val="0"/>
              </a:spcAft>
              <a:buNone/>
              <a:defRPr sz="1300" b="1">
                <a:solidFill>
                  <a:srgbClr val="FFFFFF"/>
                </a:solidFill>
              </a:defRPr>
            </a:lvl6pPr>
            <a:lvl7pPr lvl="6" rtl="0">
              <a:spcBef>
                <a:spcPts val="1900"/>
              </a:spcBef>
              <a:spcAft>
                <a:spcPts val="0"/>
              </a:spcAft>
              <a:buNone/>
              <a:defRPr sz="1300" b="1">
                <a:solidFill>
                  <a:srgbClr val="FFFFFF"/>
                </a:solidFill>
              </a:defRPr>
            </a:lvl7pPr>
            <a:lvl8pPr lvl="7" rtl="0">
              <a:spcBef>
                <a:spcPts val="1900"/>
              </a:spcBef>
              <a:spcAft>
                <a:spcPts val="0"/>
              </a:spcAft>
              <a:buNone/>
              <a:defRPr sz="1300" b="1">
                <a:solidFill>
                  <a:srgbClr val="FFFFFF"/>
                </a:solidFill>
              </a:defRPr>
            </a:lvl8pPr>
            <a:lvl9pPr lvl="8" rtl="0">
              <a:spcBef>
                <a:spcPts val="1900"/>
              </a:spcBef>
              <a:spcAft>
                <a:spcPts val="1900"/>
              </a:spcAft>
              <a:buNone/>
              <a:defRPr sz="1300" b="1">
                <a:solidFill>
                  <a:srgbClr val="FFFFFF"/>
                </a:solidFill>
              </a:defRPr>
            </a:lvl9pPr>
          </a:lstStyle>
          <a:p>
            <a:endParaRPr/>
          </a:p>
        </p:txBody>
      </p:sp>
      <p:sp>
        <p:nvSpPr>
          <p:cNvPr id="22" name="Google Shape;22;p2"/>
          <p:cNvSpPr txBox="1">
            <a:spLocks noGrp="1"/>
          </p:cNvSpPr>
          <p:nvPr>
            <p:ph type="subTitle" idx="3"/>
          </p:nvPr>
        </p:nvSpPr>
        <p:spPr>
          <a:xfrm>
            <a:off x="7303533" y="5462367"/>
            <a:ext cx="4739700" cy="1460100"/>
          </a:xfrm>
          <a:prstGeom prst="rect">
            <a:avLst/>
          </a:prstGeom>
        </p:spPr>
        <p:txBody>
          <a:bodyPr spcFirstLastPara="1" wrap="square" lIns="121900" tIns="121900" rIns="121900" bIns="121900" anchor="t" anchorCtr="0">
            <a:noAutofit/>
          </a:bodyPr>
          <a:lstStyle>
            <a:lvl1pPr lvl="0" algn="r" rtl="0">
              <a:spcBef>
                <a:spcPts val="0"/>
              </a:spcBef>
              <a:spcAft>
                <a:spcPts val="0"/>
              </a:spcAft>
              <a:buNone/>
              <a:defRPr sz="1300" b="1">
                <a:solidFill>
                  <a:srgbClr val="FFFFFF"/>
                </a:solidFill>
              </a:defRPr>
            </a:lvl1pPr>
            <a:lvl2pPr lvl="1" algn="r" rtl="0">
              <a:spcBef>
                <a:spcPts val="1900"/>
              </a:spcBef>
              <a:spcAft>
                <a:spcPts val="0"/>
              </a:spcAft>
              <a:buNone/>
              <a:defRPr sz="1300" b="1">
                <a:solidFill>
                  <a:srgbClr val="FFFFFF"/>
                </a:solidFill>
              </a:defRPr>
            </a:lvl2pPr>
            <a:lvl3pPr lvl="2" algn="r" rtl="0">
              <a:spcBef>
                <a:spcPts val="1900"/>
              </a:spcBef>
              <a:spcAft>
                <a:spcPts val="0"/>
              </a:spcAft>
              <a:buNone/>
              <a:defRPr sz="1300" b="1">
                <a:solidFill>
                  <a:srgbClr val="FFFFFF"/>
                </a:solidFill>
              </a:defRPr>
            </a:lvl3pPr>
            <a:lvl4pPr lvl="3" algn="r" rtl="0">
              <a:spcBef>
                <a:spcPts val="1900"/>
              </a:spcBef>
              <a:spcAft>
                <a:spcPts val="0"/>
              </a:spcAft>
              <a:buNone/>
              <a:defRPr sz="1300" b="1">
                <a:solidFill>
                  <a:srgbClr val="FFFFFF"/>
                </a:solidFill>
              </a:defRPr>
            </a:lvl4pPr>
            <a:lvl5pPr lvl="4" algn="r" rtl="0">
              <a:spcBef>
                <a:spcPts val="1900"/>
              </a:spcBef>
              <a:spcAft>
                <a:spcPts val="0"/>
              </a:spcAft>
              <a:buNone/>
              <a:defRPr sz="1300" b="1">
                <a:solidFill>
                  <a:srgbClr val="FFFFFF"/>
                </a:solidFill>
              </a:defRPr>
            </a:lvl5pPr>
            <a:lvl6pPr lvl="5" algn="r" rtl="0">
              <a:spcBef>
                <a:spcPts val="1900"/>
              </a:spcBef>
              <a:spcAft>
                <a:spcPts val="0"/>
              </a:spcAft>
              <a:buNone/>
              <a:defRPr sz="1300" b="1">
                <a:solidFill>
                  <a:srgbClr val="FFFFFF"/>
                </a:solidFill>
              </a:defRPr>
            </a:lvl6pPr>
            <a:lvl7pPr lvl="6" algn="r" rtl="0">
              <a:spcBef>
                <a:spcPts val="1900"/>
              </a:spcBef>
              <a:spcAft>
                <a:spcPts val="0"/>
              </a:spcAft>
              <a:buNone/>
              <a:defRPr sz="1300" b="1">
                <a:solidFill>
                  <a:srgbClr val="FFFFFF"/>
                </a:solidFill>
              </a:defRPr>
            </a:lvl7pPr>
            <a:lvl8pPr lvl="7" algn="r" rtl="0">
              <a:spcBef>
                <a:spcPts val="1900"/>
              </a:spcBef>
              <a:spcAft>
                <a:spcPts val="0"/>
              </a:spcAft>
              <a:buNone/>
              <a:defRPr sz="1300" b="1">
                <a:solidFill>
                  <a:srgbClr val="FFFFFF"/>
                </a:solidFill>
              </a:defRPr>
            </a:lvl8pPr>
            <a:lvl9pPr lvl="8" algn="r" rtl="0">
              <a:spcBef>
                <a:spcPts val="1900"/>
              </a:spcBef>
              <a:spcAft>
                <a:spcPts val="1900"/>
              </a:spcAft>
              <a:buNone/>
              <a:defRPr sz="13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Column Content" type="twoColTx">
  <p:cSld name="TITLE_AND_TWO_COLUMNS">
    <p:spTree>
      <p:nvGrpSpPr>
        <p:cNvPr id="1" name="Shape 74"/>
        <p:cNvGrpSpPr/>
        <p:nvPr/>
      </p:nvGrpSpPr>
      <p:grpSpPr>
        <a:xfrm>
          <a:off x="0" y="0"/>
          <a:ext cx="0" cy="0"/>
          <a:chOff x="0" y="0"/>
          <a:chExt cx="0" cy="0"/>
        </a:xfrm>
      </p:grpSpPr>
      <p:sp>
        <p:nvSpPr>
          <p:cNvPr id="75" name="Google Shape;75;p11"/>
          <p:cNvSpPr txBox="1">
            <a:spLocks noGrp="1"/>
          </p:cNvSpPr>
          <p:nvPr>
            <p:ph type="body" idx="1"/>
          </p:nvPr>
        </p:nvSpPr>
        <p:spPr>
          <a:xfrm>
            <a:off x="6443200" y="103632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30200" rtl="0">
              <a:spcBef>
                <a:spcPts val="1900"/>
              </a:spcBef>
              <a:spcAft>
                <a:spcPts val="0"/>
              </a:spcAft>
              <a:buSzPts val="1600"/>
              <a:buChar char="○"/>
              <a:defRPr sz="1600"/>
            </a:lvl2pPr>
            <a:lvl3pPr marL="1371600" lvl="2" indent="-311150" rtl="0">
              <a:spcBef>
                <a:spcPts val="1600"/>
              </a:spcBef>
              <a:spcAft>
                <a:spcPts val="0"/>
              </a:spcAft>
              <a:buSzPts val="1300"/>
              <a:buChar char="■"/>
              <a:defRPr/>
            </a:lvl3pPr>
            <a:lvl4pPr marL="1828800" lvl="3" indent="-311150" rtl="0">
              <a:spcBef>
                <a:spcPts val="1300"/>
              </a:spcBef>
              <a:spcAft>
                <a:spcPts val="0"/>
              </a:spcAft>
              <a:buSzPts val="1300"/>
              <a:buChar char="●"/>
              <a:defRPr/>
            </a:lvl4pPr>
            <a:lvl5pPr marL="2286000" lvl="4" indent="-311150" rtl="0">
              <a:spcBef>
                <a:spcPts val="1100"/>
              </a:spcBef>
              <a:spcAft>
                <a:spcPts val="0"/>
              </a:spcAft>
              <a:buSzPts val="1300"/>
              <a:buChar char="○"/>
              <a:defRPr/>
            </a:lvl5pPr>
            <a:lvl6pPr marL="2743200" lvl="5" indent="-311150" rtl="0">
              <a:spcBef>
                <a:spcPts val="800"/>
              </a:spcBef>
              <a:spcAft>
                <a:spcPts val="0"/>
              </a:spcAft>
              <a:buSzPts val="1300"/>
              <a:buChar char="■"/>
              <a:defRPr/>
            </a:lvl6pPr>
            <a:lvl7pPr marL="3200400" lvl="6" indent="-311150" rtl="0">
              <a:spcBef>
                <a:spcPts val="500"/>
              </a:spcBef>
              <a:spcAft>
                <a:spcPts val="0"/>
              </a:spcAft>
              <a:buSzPts val="1300"/>
              <a:buChar char="●"/>
              <a:defRPr/>
            </a:lvl7pPr>
            <a:lvl8pPr marL="3657600" lvl="7" indent="-311150" rtl="0">
              <a:spcBef>
                <a:spcPts val="500"/>
              </a:spcBef>
              <a:spcAft>
                <a:spcPts val="0"/>
              </a:spcAft>
              <a:buSzPts val="1300"/>
              <a:buChar char="○"/>
              <a:defRPr/>
            </a:lvl8pPr>
            <a:lvl9pPr marL="4114800" lvl="8" indent="-311150" rtl="0">
              <a:spcBef>
                <a:spcPts val="500"/>
              </a:spcBef>
              <a:spcAft>
                <a:spcPts val="500"/>
              </a:spcAft>
              <a:buSzPts val="1300"/>
              <a:buChar char="■"/>
              <a:defRPr/>
            </a:lvl9pPr>
          </a:lstStyle>
          <a:p>
            <a:endParaRPr/>
          </a:p>
        </p:txBody>
      </p:sp>
      <p:sp>
        <p:nvSpPr>
          <p:cNvPr id="76" name="Google Shape;76;p11"/>
          <p:cNvSpPr txBox="1">
            <a:spLocks noGrp="1"/>
          </p:cNvSpPr>
          <p:nvPr>
            <p:ph type="title"/>
          </p:nvPr>
        </p:nvSpPr>
        <p:spPr>
          <a:xfrm>
            <a:off x="415600" y="308100"/>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2400"/>
              <a:buNone/>
              <a:defRPr/>
            </a:lvl1pPr>
            <a:lvl2pPr lvl="1">
              <a:spcBef>
                <a:spcPts val="0"/>
              </a:spcBef>
              <a:spcAft>
                <a:spcPts val="0"/>
              </a:spcAft>
              <a:buSzPts val="2700"/>
              <a:buNone/>
              <a:defRPr/>
            </a:lvl2pPr>
            <a:lvl3pPr lvl="2">
              <a:spcBef>
                <a:spcPts val="0"/>
              </a:spcBef>
              <a:spcAft>
                <a:spcPts val="0"/>
              </a:spcAft>
              <a:buSzPts val="2700"/>
              <a:buNone/>
              <a:defRPr/>
            </a:lvl3pPr>
            <a:lvl4pPr lvl="3">
              <a:spcBef>
                <a:spcPts val="0"/>
              </a:spcBef>
              <a:spcAft>
                <a:spcPts val="0"/>
              </a:spcAft>
              <a:buSzPts val="2700"/>
              <a:buNone/>
              <a:defRPr/>
            </a:lvl4pPr>
            <a:lvl5pPr lvl="4">
              <a:spcBef>
                <a:spcPts val="0"/>
              </a:spcBef>
              <a:spcAft>
                <a:spcPts val="0"/>
              </a:spcAft>
              <a:buSzPts val="2700"/>
              <a:buNone/>
              <a:defRPr/>
            </a:lvl5pPr>
            <a:lvl6pPr lvl="5">
              <a:spcBef>
                <a:spcPts val="0"/>
              </a:spcBef>
              <a:spcAft>
                <a:spcPts val="0"/>
              </a:spcAft>
              <a:buSzPts val="2700"/>
              <a:buNone/>
              <a:defRPr/>
            </a:lvl6pPr>
            <a:lvl7pPr lvl="6">
              <a:spcBef>
                <a:spcPts val="0"/>
              </a:spcBef>
              <a:spcAft>
                <a:spcPts val="0"/>
              </a:spcAft>
              <a:buSzPts val="2700"/>
              <a:buNone/>
              <a:defRPr/>
            </a:lvl7pPr>
            <a:lvl8pPr lvl="7">
              <a:spcBef>
                <a:spcPts val="0"/>
              </a:spcBef>
              <a:spcAft>
                <a:spcPts val="0"/>
              </a:spcAft>
              <a:buSzPts val="2700"/>
              <a:buNone/>
              <a:defRPr/>
            </a:lvl8pPr>
            <a:lvl9pPr lvl="8">
              <a:spcBef>
                <a:spcPts val="0"/>
              </a:spcBef>
              <a:spcAft>
                <a:spcPts val="0"/>
              </a:spcAft>
              <a:buSzPts val="2700"/>
              <a:buNone/>
              <a:defRPr/>
            </a:lvl9pPr>
          </a:lstStyle>
          <a:p>
            <a:endParaRPr/>
          </a:p>
        </p:txBody>
      </p:sp>
      <p:sp>
        <p:nvSpPr>
          <p:cNvPr id="77" name="Google Shape;77;p11"/>
          <p:cNvSpPr txBox="1">
            <a:spLocks noGrp="1"/>
          </p:cNvSpPr>
          <p:nvPr>
            <p:ph type="body" idx="2"/>
          </p:nvPr>
        </p:nvSpPr>
        <p:spPr>
          <a:xfrm>
            <a:off x="415600" y="1036320"/>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30200">
              <a:spcBef>
                <a:spcPts val="1900"/>
              </a:spcBef>
              <a:spcAft>
                <a:spcPts val="0"/>
              </a:spcAft>
              <a:buSzPts val="1600"/>
              <a:buChar char="○"/>
              <a:defRPr sz="1600"/>
            </a:lvl2pPr>
            <a:lvl3pPr marL="1371600" lvl="2" indent="-311150">
              <a:spcBef>
                <a:spcPts val="1600"/>
              </a:spcBef>
              <a:spcAft>
                <a:spcPts val="0"/>
              </a:spcAft>
              <a:buSzPts val="1300"/>
              <a:buChar char="■"/>
              <a:defRPr/>
            </a:lvl3pPr>
            <a:lvl4pPr marL="1828800" lvl="3" indent="-311150">
              <a:spcBef>
                <a:spcPts val="1300"/>
              </a:spcBef>
              <a:spcAft>
                <a:spcPts val="0"/>
              </a:spcAft>
              <a:buSzPts val="1300"/>
              <a:buChar char="●"/>
              <a:defRPr/>
            </a:lvl4pPr>
            <a:lvl5pPr marL="2286000" lvl="4" indent="-311150">
              <a:spcBef>
                <a:spcPts val="1100"/>
              </a:spcBef>
              <a:spcAft>
                <a:spcPts val="0"/>
              </a:spcAft>
              <a:buSzPts val="1300"/>
              <a:buChar char="○"/>
              <a:defRPr/>
            </a:lvl5pPr>
            <a:lvl6pPr marL="2743200" lvl="5" indent="-311150">
              <a:spcBef>
                <a:spcPts val="800"/>
              </a:spcBef>
              <a:spcAft>
                <a:spcPts val="0"/>
              </a:spcAft>
              <a:buSzPts val="1300"/>
              <a:buChar char="■"/>
              <a:defRPr/>
            </a:lvl6pPr>
            <a:lvl7pPr marL="3200400" lvl="6" indent="-311150">
              <a:spcBef>
                <a:spcPts val="500"/>
              </a:spcBef>
              <a:spcAft>
                <a:spcPts val="0"/>
              </a:spcAft>
              <a:buSzPts val="1300"/>
              <a:buChar char="●"/>
              <a:defRPr/>
            </a:lvl7pPr>
            <a:lvl8pPr marL="3657600" lvl="7" indent="-311150">
              <a:spcBef>
                <a:spcPts val="500"/>
              </a:spcBef>
              <a:spcAft>
                <a:spcPts val="0"/>
              </a:spcAft>
              <a:buSzPts val="1300"/>
              <a:buChar char="○"/>
              <a:defRPr/>
            </a:lvl8pPr>
            <a:lvl9pPr marL="4114800" lvl="8" indent="-311150">
              <a:spcBef>
                <a:spcPts val="500"/>
              </a:spcBef>
              <a:spcAft>
                <a:spcPts val="500"/>
              </a:spcAft>
              <a:buSzPts val="1300"/>
              <a:buChar char="■"/>
              <a:defRPr/>
            </a:lvl9pPr>
          </a:lstStyle>
          <a:p>
            <a:endParaRPr/>
          </a:p>
        </p:txBody>
      </p:sp>
      <p:sp>
        <p:nvSpPr>
          <p:cNvPr id="78" name="Google Shape;78;p11"/>
          <p:cNvSpPr txBox="1">
            <a:spLocks noGrp="1"/>
          </p:cNvSpPr>
          <p:nvPr>
            <p:ph type="sldNum" idx="12"/>
          </p:nvPr>
        </p:nvSpPr>
        <p:spPr>
          <a:xfrm>
            <a:off x="415600" y="6496033"/>
            <a:ext cx="3151200" cy="3621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Column Content">
  <p:cSld name="ONE_COLUMN_TEXT">
    <p:spTree>
      <p:nvGrpSpPr>
        <p:cNvPr id="1" name="Shape 79"/>
        <p:cNvGrpSpPr/>
        <p:nvPr/>
      </p:nvGrpSpPr>
      <p:grpSpPr>
        <a:xfrm>
          <a:off x="0" y="0"/>
          <a:ext cx="0" cy="0"/>
          <a:chOff x="0" y="0"/>
          <a:chExt cx="0" cy="0"/>
        </a:xfrm>
      </p:grpSpPr>
      <p:sp>
        <p:nvSpPr>
          <p:cNvPr id="80" name="Google Shape;80;p12"/>
          <p:cNvSpPr txBox="1">
            <a:spLocks noGrp="1"/>
          </p:cNvSpPr>
          <p:nvPr>
            <p:ph type="body" idx="1"/>
          </p:nvPr>
        </p:nvSpPr>
        <p:spPr>
          <a:xfrm>
            <a:off x="415600" y="1036320"/>
            <a:ext cx="3744000" cy="4239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30200" rtl="0">
              <a:spcBef>
                <a:spcPts val="1900"/>
              </a:spcBef>
              <a:spcAft>
                <a:spcPts val="0"/>
              </a:spcAft>
              <a:buSzPts val="1600"/>
              <a:buChar char="○"/>
              <a:defRPr sz="1600"/>
            </a:lvl2pPr>
            <a:lvl3pPr marL="1371600" lvl="2" indent="-311150" rtl="0">
              <a:spcBef>
                <a:spcPts val="1600"/>
              </a:spcBef>
              <a:spcAft>
                <a:spcPts val="0"/>
              </a:spcAft>
              <a:buSzPts val="1300"/>
              <a:buChar char="■"/>
              <a:defRPr/>
            </a:lvl3pPr>
            <a:lvl4pPr marL="1828800" lvl="3" indent="-311150" rtl="0">
              <a:spcBef>
                <a:spcPts val="1300"/>
              </a:spcBef>
              <a:spcAft>
                <a:spcPts val="0"/>
              </a:spcAft>
              <a:buSzPts val="1300"/>
              <a:buChar char="●"/>
              <a:defRPr/>
            </a:lvl4pPr>
            <a:lvl5pPr marL="2286000" lvl="4" indent="-311150" rtl="0">
              <a:spcBef>
                <a:spcPts val="1100"/>
              </a:spcBef>
              <a:spcAft>
                <a:spcPts val="0"/>
              </a:spcAft>
              <a:buSzPts val="1300"/>
              <a:buChar char="○"/>
              <a:defRPr/>
            </a:lvl5pPr>
            <a:lvl6pPr marL="2743200" lvl="5" indent="-311150" rtl="0">
              <a:spcBef>
                <a:spcPts val="800"/>
              </a:spcBef>
              <a:spcAft>
                <a:spcPts val="0"/>
              </a:spcAft>
              <a:buSzPts val="1300"/>
              <a:buChar char="■"/>
              <a:defRPr/>
            </a:lvl6pPr>
            <a:lvl7pPr marL="3200400" lvl="6" indent="-311150" rtl="0">
              <a:spcBef>
                <a:spcPts val="500"/>
              </a:spcBef>
              <a:spcAft>
                <a:spcPts val="0"/>
              </a:spcAft>
              <a:buSzPts val="1300"/>
              <a:buChar char="●"/>
              <a:defRPr/>
            </a:lvl7pPr>
            <a:lvl8pPr marL="3657600" lvl="7" indent="-311150" rtl="0">
              <a:spcBef>
                <a:spcPts val="500"/>
              </a:spcBef>
              <a:spcAft>
                <a:spcPts val="0"/>
              </a:spcAft>
              <a:buSzPts val="1300"/>
              <a:buChar char="○"/>
              <a:defRPr/>
            </a:lvl8pPr>
            <a:lvl9pPr marL="4114800" lvl="8" indent="-311150" rtl="0">
              <a:spcBef>
                <a:spcPts val="500"/>
              </a:spcBef>
              <a:spcAft>
                <a:spcPts val="500"/>
              </a:spcAft>
              <a:buSzPts val="1300"/>
              <a:buChar char="■"/>
              <a:defRPr/>
            </a:lvl9pPr>
          </a:lstStyle>
          <a:p>
            <a:endParaRPr/>
          </a:p>
        </p:txBody>
      </p:sp>
      <p:sp>
        <p:nvSpPr>
          <p:cNvPr id="81" name="Google Shape;81;p12"/>
          <p:cNvSpPr txBox="1">
            <a:spLocks noGrp="1"/>
          </p:cNvSpPr>
          <p:nvPr>
            <p:ph type="sldNum" idx="12"/>
          </p:nvPr>
        </p:nvSpPr>
        <p:spPr>
          <a:xfrm>
            <a:off x="415600" y="6496033"/>
            <a:ext cx="3151200" cy="3621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a:p>
        </p:txBody>
      </p:sp>
      <p:sp>
        <p:nvSpPr>
          <p:cNvPr id="82" name="Google Shape;82;p12"/>
          <p:cNvSpPr txBox="1">
            <a:spLocks noGrp="1"/>
          </p:cNvSpPr>
          <p:nvPr>
            <p:ph type="title"/>
          </p:nvPr>
        </p:nvSpPr>
        <p:spPr>
          <a:xfrm>
            <a:off x="415600" y="308100"/>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24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83" name="Google Shape;83;p12"/>
          <p:cNvSpPr txBox="1">
            <a:spLocks noGrp="1"/>
          </p:cNvSpPr>
          <p:nvPr>
            <p:ph type="body" idx="2"/>
          </p:nvPr>
        </p:nvSpPr>
        <p:spPr>
          <a:xfrm>
            <a:off x="4224000" y="1036320"/>
            <a:ext cx="3744000" cy="4239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30200" rtl="0">
              <a:spcBef>
                <a:spcPts val="1900"/>
              </a:spcBef>
              <a:spcAft>
                <a:spcPts val="0"/>
              </a:spcAft>
              <a:buSzPts val="1600"/>
              <a:buChar char="○"/>
              <a:defRPr sz="1600"/>
            </a:lvl2pPr>
            <a:lvl3pPr marL="1371600" lvl="2" indent="-311150" rtl="0">
              <a:spcBef>
                <a:spcPts val="1600"/>
              </a:spcBef>
              <a:spcAft>
                <a:spcPts val="0"/>
              </a:spcAft>
              <a:buSzPts val="1300"/>
              <a:buChar char="■"/>
              <a:defRPr/>
            </a:lvl3pPr>
            <a:lvl4pPr marL="1828800" lvl="3" indent="-311150" rtl="0">
              <a:spcBef>
                <a:spcPts val="1300"/>
              </a:spcBef>
              <a:spcAft>
                <a:spcPts val="0"/>
              </a:spcAft>
              <a:buSzPts val="1300"/>
              <a:buChar char="●"/>
              <a:defRPr/>
            </a:lvl4pPr>
            <a:lvl5pPr marL="2286000" lvl="4" indent="-311150" rtl="0">
              <a:spcBef>
                <a:spcPts val="1100"/>
              </a:spcBef>
              <a:spcAft>
                <a:spcPts val="0"/>
              </a:spcAft>
              <a:buSzPts val="1300"/>
              <a:buChar char="○"/>
              <a:defRPr/>
            </a:lvl5pPr>
            <a:lvl6pPr marL="2743200" lvl="5" indent="-311150" rtl="0">
              <a:spcBef>
                <a:spcPts val="800"/>
              </a:spcBef>
              <a:spcAft>
                <a:spcPts val="0"/>
              </a:spcAft>
              <a:buSzPts val="1300"/>
              <a:buChar char="■"/>
              <a:defRPr/>
            </a:lvl6pPr>
            <a:lvl7pPr marL="3200400" lvl="6" indent="-311150" rtl="0">
              <a:spcBef>
                <a:spcPts val="500"/>
              </a:spcBef>
              <a:spcAft>
                <a:spcPts val="0"/>
              </a:spcAft>
              <a:buSzPts val="1300"/>
              <a:buChar char="●"/>
              <a:defRPr/>
            </a:lvl7pPr>
            <a:lvl8pPr marL="3657600" lvl="7" indent="-311150" rtl="0">
              <a:spcBef>
                <a:spcPts val="500"/>
              </a:spcBef>
              <a:spcAft>
                <a:spcPts val="0"/>
              </a:spcAft>
              <a:buSzPts val="1300"/>
              <a:buChar char="○"/>
              <a:defRPr/>
            </a:lvl8pPr>
            <a:lvl9pPr marL="4114800" lvl="8" indent="-311150" rtl="0">
              <a:spcBef>
                <a:spcPts val="500"/>
              </a:spcBef>
              <a:spcAft>
                <a:spcPts val="500"/>
              </a:spcAft>
              <a:buSzPts val="1300"/>
              <a:buChar char="■"/>
              <a:defRPr/>
            </a:lvl9pPr>
          </a:lstStyle>
          <a:p>
            <a:endParaRPr/>
          </a:p>
        </p:txBody>
      </p:sp>
      <p:sp>
        <p:nvSpPr>
          <p:cNvPr id="84" name="Google Shape;84;p12"/>
          <p:cNvSpPr txBox="1">
            <a:spLocks noGrp="1"/>
          </p:cNvSpPr>
          <p:nvPr>
            <p:ph type="body" idx="3"/>
          </p:nvPr>
        </p:nvSpPr>
        <p:spPr>
          <a:xfrm>
            <a:off x="8032400" y="1036320"/>
            <a:ext cx="3744000" cy="4239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30200" rtl="0">
              <a:spcBef>
                <a:spcPts val="1900"/>
              </a:spcBef>
              <a:spcAft>
                <a:spcPts val="0"/>
              </a:spcAft>
              <a:buSzPts val="1600"/>
              <a:buChar char="○"/>
              <a:defRPr sz="1600"/>
            </a:lvl2pPr>
            <a:lvl3pPr marL="1371600" lvl="2" indent="-311150" rtl="0">
              <a:spcBef>
                <a:spcPts val="1600"/>
              </a:spcBef>
              <a:spcAft>
                <a:spcPts val="0"/>
              </a:spcAft>
              <a:buSzPts val="1300"/>
              <a:buChar char="■"/>
              <a:defRPr/>
            </a:lvl3pPr>
            <a:lvl4pPr marL="1828800" lvl="3" indent="-311150" rtl="0">
              <a:spcBef>
                <a:spcPts val="1300"/>
              </a:spcBef>
              <a:spcAft>
                <a:spcPts val="0"/>
              </a:spcAft>
              <a:buSzPts val="1300"/>
              <a:buChar char="●"/>
              <a:defRPr/>
            </a:lvl4pPr>
            <a:lvl5pPr marL="2286000" lvl="4" indent="-311150" rtl="0">
              <a:spcBef>
                <a:spcPts val="1100"/>
              </a:spcBef>
              <a:spcAft>
                <a:spcPts val="0"/>
              </a:spcAft>
              <a:buSzPts val="1300"/>
              <a:buChar char="○"/>
              <a:defRPr/>
            </a:lvl5pPr>
            <a:lvl6pPr marL="2743200" lvl="5" indent="-311150" rtl="0">
              <a:spcBef>
                <a:spcPts val="800"/>
              </a:spcBef>
              <a:spcAft>
                <a:spcPts val="0"/>
              </a:spcAft>
              <a:buSzPts val="1300"/>
              <a:buChar char="■"/>
              <a:defRPr/>
            </a:lvl6pPr>
            <a:lvl7pPr marL="3200400" lvl="6" indent="-311150" rtl="0">
              <a:spcBef>
                <a:spcPts val="500"/>
              </a:spcBef>
              <a:spcAft>
                <a:spcPts val="0"/>
              </a:spcAft>
              <a:buSzPts val="1300"/>
              <a:buChar char="●"/>
              <a:defRPr/>
            </a:lvl7pPr>
            <a:lvl8pPr marL="3657600" lvl="7" indent="-311150" rtl="0">
              <a:spcBef>
                <a:spcPts val="500"/>
              </a:spcBef>
              <a:spcAft>
                <a:spcPts val="0"/>
              </a:spcAft>
              <a:buSzPts val="1300"/>
              <a:buChar char="○"/>
              <a:defRPr/>
            </a:lvl8pPr>
            <a:lvl9pPr marL="4114800" lvl="8" indent="-311150" rtl="0">
              <a:spcBef>
                <a:spcPts val="500"/>
              </a:spcBef>
              <a:spcAft>
                <a:spcPts val="500"/>
              </a:spcAft>
              <a:buSzPts val="13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Column Content with Side Graphic">
  <p:cSld name="TITLE_AND_BODY_1">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415600" y="308100"/>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7" name="Google Shape;87;p13"/>
          <p:cNvSpPr txBox="1">
            <a:spLocks noGrp="1"/>
          </p:cNvSpPr>
          <p:nvPr>
            <p:ph type="body" idx="1"/>
          </p:nvPr>
        </p:nvSpPr>
        <p:spPr>
          <a:xfrm>
            <a:off x="415600" y="1036333"/>
            <a:ext cx="7504800" cy="45552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30200" rtl="0">
              <a:lnSpc>
                <a:spcPct val="100000"/>
              </a:lnSpc>
              <a:spcBef>
                <a:spcPts val="1900"/>
              </a:spcBef>
              <a:spcAft>
                <a:spcPts val="0"/>
              </a:spcAft>
              <a:buSzPts val="1600"/>
              <a:buChar char="○"/>
              <a:defRPr sz="1600"/>
            </a:lvl2pPr>
            <a:lvl3pPr marL="1371600" lvl="2" indent="-311150" rtl="0">
              <a:lnSpc>
                <a:spcPct val="100000"/>
              </a:lnSpc>
              <a:spcBef>
                <a:spcPts val="1600"/>
              </a:spcBef>
              <a:spcAft>
                <a:spcPts val="0"/>
              </a:spcAft>
              <a:buSzPts val="1300"/>
              <a:buChar char="■"/>
              <a:defRPr/>
            </a:lvl3pPr>
            <a:lvl4pPr marL="1828800" lvl="3" indent="-311150" rtl="0">
              <a:lnSpc>
                <a:spcPct val="100000"/>
              </a:lnSpc>
              <a:spcBef>
                <a:spcPts val="1300"/>
              </a:spcBef>
              <a:spcAft>
                <a:spcPts val="0"/>
              </a:spcAft>
              <a:buSzPts val="1300"/>
              <a:buChar char="●"/>
              <a:defRPr/>
            </a:lvl4pPr>
            <a:lvl5pPr marL="2286000" lvl="4" indent="-311150" rtl="0">
              <a:lnSpc>
                <a:spcPct val="100000"/>
              </a:lnSpc>
              <a:spcBef>
                <a:spcPts val="1100"/>
              </a:spcBef>
              <a:spcAft>
                <a:spcPts val="0"/>
              </a:spcAft>
              <a:buSzPts val="1300"/>
              <a:buChar char="○"/>
              <a:defRPr/>
            </a:lvl5pPr>
            <a:lvl6pPr marL="2743200" lvl="5" indent="-311150" rtl="0">
              <a:lnSpc>
                <a:spcPct val="100000"/>
              </a:lnSpc>
              <a:spcBef>
                <a:spcPts val="800"/>
              </a:spcBef>
              <a:spcAft>
                <a:spcPts val="0"/>
              </a:spcAft>
              <a:buSzPts val="1300"/>
              <a:buChar char="■"/>
              <a:defRPr/>
            </a:lvl6pPr>
            <a:lvl7pPr marL="3200400" lvl="6" indent="-311150" rtl="0">
              <a:lnSpc>
                <a:spcPct val="100000"/>
              </a:lnSpc>
              <a:spcBef>
                <a:spcPts val="500"/>
              </a:spcBef>
              <a:spcAft>
                <a:spcPts val="0"/>
              </a:spcAft>
              <a:buSzPts val="1300"/>
              <a:buChar char="●"/>
              <a:defRPr/>
            </a:lvl7pPr>
            <a:lvl8pPr marL="3657600" lvl="7" indent="-311150" rtl="0">
              <a:lnSpc>
                <a:spcPct val="100000"/>
              </a:lnSpc>
              <a:spcBef>
                <a:spcPts val="500"/>
              </a:spcBef>
              <a:spcAft>
                <a:spcPts val="0"/>
              </a:spcAft>
              <a:buSzPts val="1300"/>
              <a:buChar char="○"/>
              <a:defRPr/>
            </a:lvl8pPr>
            <a:lvl9pPr marL="4114800" lvl="8" indent="-311150" rtl="0">
              <a:lnSpc>
                <a:spcPct val="100000"/>
              </a:lnSpc>
              <a:spcBef>
                <a:spcPts val="500"/>
              </a:spcBef>
              <a:spcAft>
                <a:spcPts val="500"/>
              </a:spcAft>
              <a:buSzPts val="1300"/>
              <a:buChar char="■"/>
              <a:defRPr/>
            </a:lvl9pPr>
          </a:lstStyle>
          <a:p>
            <a:endParaRPr/>
          </a:p>
        </p:txBody>
      </p:sp>
      <p:sp>
        <p:nvSpPr>
          <p:cNvPr id="88" name="Google Shape;88;p13"/>
          <p:cNvSpPr txBox="1">
            <a:spLocks noGrp="1"/>
          </p:cNvSpPr>
          <p:nvPr>
            <p:ph type="sldNum" idx="12"/>
          </p:nvPr>
        </p:nvSpPr>
        <p:spPr>
          <a:xfrm>
            <a:off x="415600" y="6496033"/>
            <a:ext cx="3151200" cy="3621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415600" y="308100"/>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2400"/>
              <a:buNone/>
              <a:defRPr/>
            </a:lvl1pPr>
            <a:lvl2pPr lvl="1">
              <a:spcBef>
                <a:spcPts val="0"/>
              </a:spcBef>
              <a:spcAft>
                <a:spcPts val="0"/>
              </a:spcAft>
              <a:buSzPts val="2700"/>
              <a:buNone/>
              <a:defRPr/>
            </a:lvl2pPr>
            <a:lvl3pPr lvl="2">
              <a:spcBef>
                <a:spcPts val="0"/>
              </a:spcBef>
              <a:spcAft>
                <a:spcPts val="0"/>
              </a:spcAft>
              <a:buSzPts val="2700"/>
              <a:buNone/>
              <a:defRPr/>
            </a:lvl3pPr>
            <a:lvl4pPr lvl="3">
              <a:spcBef>
                <a:spcPts val="0"/>
              </a:spcBef>
              <a:spcAft>
                <a:spcPts val="0"/>
              </a:spcAft>
              <a:buSzPts val="2700"/>
              <a:buNone/>
              <a:defRPr/>
            </a:lvl4pPr>
            <a:lvl5pPr lvl="4">
              <a:spcBef>
                <a:spcPts val="0"/>
              </a:spcBef>
              <a:spcAft>
                <a:spcPts val="0"/>
              </a:spcAft>
              <a:buSzPts val="2700"/>
              <a:buNone/>
              <a:defRPr/>
            </a:lvl5pPr>
            <a:lvl6pPr lvl="5">
              <a:spcBef>
                <a:spcPts val="0"/>
              </a:spcBef>
              <a:spcAft>
                <a:spcPts val="0"/>
              </a:spcAft>
              <a:buSzPts val="2700"/>
              <a:buNone/>
              <a:defRPr/>
            </a:lvl6pPr>
            <a:lvl7pPr lvl="6">
              <a:spcBef>
                <a:spcPts val="0"/>
              </a:spcBef>
              <a:spcAft>
                <a:spcPts val="0"/>
              </a:spcAft>
              <a:buSzPts val="2700"/>
              <a:buNone/>
              <a:defRPr/>
            </a:lvl7pPr>
            <a:lvl8pPr lvl="7">
              <a:spcBef>
                <a:spcPts val="0"/>
              </a:spcBef>
              <a:spcAft>
                <a:spcPts val="0"/>
              </a:spcAft>
              <a:buSzPts val="2700"/>
              <a:buNone/>
              <a:defRPr/>
            </a:lvl8pPr>
            <a:lvl9pPr lvl="8">
              <a:spcBef>
                <a:spcPts val="0"/>
              </a:spcBef>
              <a:spcAft>
                <a:spcPts val="0"/>
              </a:spcAft>
              <a:buSzPts val="2700"/>
              <a:buNone/>
              <a:defRPr/>
            </a:lvl9pPr>
          </a:lstStyle>
          <a:p>
            <a:endParaRPr/>
          </a:p>
        </p:txBody>
      </p:sp>
      <p:sp>
        <p:nvSpPr>
          <p:cNvPr id="91" name="Google Shape;91;p14"/>
          <p:cNvSpPr txBox="1">
            <a:spLocks noGrp="1"/>
          </p:cNvSpPr>
          <p:nvPr>
            <p:ph type="sldNum" idx="12"/>
          </p:nvPr>
        </p:nvSpPr>
        <p:spPr>
          <a:xfrm>
            <a:off x="415600" y="6496033"/>
            <a:ext cx="3151200" cy="3621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sldNum" idx="12"/>
          </p:nvPr>
        </p:nvSpPr>
        <p:spPr>
          <a:xfrm>
            <a:off x="415600" y="6496033"/>
            <a:ext cx="3151200" cy="3621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Slide">
  <p:cSld name="TITLE_2">
    <p:spTree>
      <p:nvGrpSpPr>
        <p:cNvPr id="1" name="Shape 94"/>
        <p:cNvGrpSpPr/>
        <p:nvPr/>
      </p:nvGrpSpPr>
      <p:grpSpPr>
        <a:xfrm>
          <a:off x="0" y="0"/>
          <a:ext cx="0" cy="0"/>
          <a:chOff x="0" y="0"/>
          <a:chExt cx="0" cy="0"/>
        </a:xfrm>
      </p:grpSpPr>
      <p:sp>
        <p:nvSpPr>
          <p:cNvPr id="95" name="Google Shape;95;p16"/>
          <p:cNvSpPr/>
          <p:nvPr/>
        </p:nvSpPr>
        <p:spPr>
          <a:xfrm>
            <a:off x="-15000" y="5462367"/>
            <a:ext cx="12212700" cy="14601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96" name="Google Shape;96;p16"/>
          <p:cNvPicPr preferRelativeResize="0"/>
          <p:nvPr/>
        </p:nvPicPr>
        <p:blipFill>
          <a:blip r:embed="rId2">
            <a:alphaModFix/>
          </a:blip>
          <a:stretch>
            <a:fillRect/>
          </a:stretch>
        </p:blipFill>
        <p:spPr>
          <a:xfrm>
            <a:off x="550500" y="480067"/>
            <a:ext cx="1996398" cy="365134"/>
          </a:xfrm>
          <a:prstGeom prst="rect">
            <a:avLst/>
          </a:prstGeom>
          <a:noFill/>
          <a:ln>
            <a:noFill/>
          </a:ln>
        </p:spPr>
      </p:pic>
      <p:pic>
        <p:nvPicPr>
          <p:cNvPr id="97" name="Google Shape;97;p16"/>
          <p:cNvPicPr preferRelativeResize="0"/>
          <p:nvPr/>
        </p:nvPicPr>
        <p:blipFill rotWithShape="1">
          <a:blip r:embed="rId3">
            <a:alphaModFix/>
          </a:blip>
          <a:srcRect r="26470"/>
          <a:stretch/>
        </p:blipFill>
        <p:spPr>
          <a:xfrm>
            <a:off x="5626940" y="1597143"/>
            <a:ext cx="6570977" cy="3219492"/>
          </a:xfrm>
          <a:prstGeom prst="rect">
            <a:avLst/>
          </a:prstGeom>
          <a:noFill/>
          <a:ln>
            <a:noFill/>
          </a:ln>
        </p:spPr>
      </p:pic>
      <p:sp>
        <p:nvSpPr>
          <p:cNvPr id="98" name="Google Shape;98;p16"/>
          <p:cNvSpPr txBox="1"/>
          <p:nvPr/>
        </p:nvSpPr>
        <p:spPr>
          <a:xfrm>
            <a:off x="415600" y="2209375"/>
            <a:ext cx="5304000" cy="86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800" b="1">
                <a:latin typeface="Montserrat"/>
                <a:ea typeface="Montserrat"/>
                <a:cs typeface="Montserrat"/>
                <a:sym typeface="Montserrat"/>
              </a:rPr>
              <a:t>Thank you</a:t>
            </a:r>
            <a:endParaRPr sz="2400">
              <a:solidFill>
                <a:schemeClr val="dk2"/>
              </a:solidFill>
              <a:latin typeface="Montserrat"/>
              <a:ea typeface="Montserrat"/>
              <a:cs typeface="Montserrat"/>
              <a:sym typeface="Montserrat"/>
            </a:endParaRPr>
          </a:p>
        </p:txBody>
      </p:sp>
      <p:sp>
        <p:nvSpPr>
          <p:cNvPr id="99" name="Google Shape;99;p16"/>
          <p:cNvSpPr txBox="1"/>
          <p:nvPr/>
        </p:nvSpPr>
        <p:spPr>
          <a:xfrm>
            <a:off x="415600" y="5462370"/>
            <a:ext cx="2337600" cy="477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300" b="1">
                <a:solidFill>
                  <a:srgbClr val="FFFFFF"/>
                </a:solidFill>
                <a:latin typeface="Montserrat"/>
                <a:ea typeface="Montserrat"/>
                <a:cs typeface="Montserrat"/>
                <a:sym typeface="Montserrat"/>
              </a:rPr>
              <a:t>paloaltonetworks.com</a:t>
            </a:r>
            <a:endParaRPr sz="1300">
              <a:solidFill>
                <a:srgbClr val="FFFFFF"/>
              </a:solidFill>
              <a:latin typeface="Montserrat"/>
              <a:ea typeface="Montserrat"/>
              <a:cs typeface="Montserrat"/>
              <a:sym typeface="Montserrat"/>
            </a:endParaRPr>
          </a:p>
        </p:txBody>
      </p:sp>
      <p:sp>
        <p:nvSpPr>
          <p:cNvPr id="100" name="Google Shape;100;p16"/>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algn="r">
              <a:buNone/>
              <a:defRPr sz="1700">
                <a:solidFill>
                  <a:schemeClr val="dk2"/>
                </a:solidFill>
              </a:defRPr>
            </a:lvl1pPr>
            <a:lvl2pPr lvl="1" algn="r">
              <a:buNone/>
              <a:defRPr sz="1700">
                <a:solidFill>
                  <a:schemeClr val="dk2"/>
                </a:solidFill>
              </a:defRPr>
            </a:lvl2pPr>
            <a:lvl3pPr lvl="2" algn="r">
              <a:buNone/>
              <a:defRPr sz="1700">
                <a:solidFill>
                  <a:schemeClr val="dk2"/>
                </a:solidFill>
              </a:defRPr>
            </a:lvl3pPr>
            <a:lvl4pPr lvl="3" algn="r">
              <a:buNone/>
              <a:defRPr sz="1700">
                <a:solidFill>
                  <a:schemeClr val="dk2"/>
                </a:solidFill>
              </a:defRPr>
            </a:lvl4pPr>
            <a:lvl5pPr lvl="4" algn="r">
              <a:buNone/>
              <a:defRPr sz="1700">
                <a:solidFill>
                  <a:schemeClr val="dk2"/>
                </a:solidFill>
              </a:defRPr>
            </a:lvl5pPr>
            <a:lvl6pPr lvl="5" algn="r">
              <a:buNone/>
              <a:defRPr sz="1700">
                <a:solidFill>
                  <a:schemeClr val="dk2"/>
                </a:solidFill>
              </a:defRPr>
            </a:lvl6pPr>
            <a:lvl7pPr lvl="6" algn="r">
              <a:buNone/>
              <a:defRPr sz="1700">
                <a:solidFill>
                  <a:schemeClr val="dk2"/>
                </a:solidFill>
              </a:defRPr>
            </a:lvl7pPr>
            <a:lvl8pPr lvl="7" algn="r">
              <a:buNone/>
              <a:defRPr sz="1700">
                <a:solidFill>
                  <a:schemeClr val="dk2"/>
                </a:solidFill>
              </a:defRPr>
            </a:lvl8pPr>
            <a:lvl9pPr lvl="8" algn="r">
              <a:buNone/>
              <a:defRPr sz="17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trata Thank You Slide">
  <p:cSld name="TITLE_1_2_2">
    <p:spTree>
      <p:nvGrpSpPr>
        <p:cNvPr id="1" name="Shape 101"/>
        <p:cNvGrpSpPr/>
        <p:nvPr/>
      </p:nvGrpSpPr>
      <p:grpSpPr>
        <a:xfrm>
          <a:off x="0" y="0"/>
          <a:ext cx="0" cy="0"/>
          <a:chOff x="0" y="0"/>
          <a:chExt cx="0" cy="0"/>
        </a:xfrm>
      </p:grpSpPr>
      <p:pic>
        <p:nvPicPr>
          <p:cNvPr id="102" name="Google Shape;102;p17"/>
          <p:cNvPicPr preferRelativeResize="0"/>
          <p:nvPr/>
        </p:nvPicPr>
        <p:blipFill rotWithShape="1">
          <a:blip r:embed="rId2">
            <a:alphaModFix/>
          </a:blip>
          <a:srcRect l="-10410" t="1643" r="10409" b="11415"/>
          <a:stretch/>
        </p:blipFill>
        <p:spPr>
          <a:xfrm>
            <a:off x="3416741" y="-5571"/>
            <a:ext cx="8781167" cy="5497967"/>
          </a:xfrm>
          <a:prstGeom prst="rect">
            <a:avLst/>
          </a:prstGeom>
          <a:noFill/>
          <a:ln>
            <a:noFill/>
          </a:ln>
        </p:spPr>
      </p:pic>
      <p:sp>
        <p:nvSpPr>
          <p:cNvPr id="103" name="Google Shape;103;p17"/>
          <p:cNvSpPr/>
          <p:nvPr/>
        </p:nvSpPr>
        <p:spPr>
          <a:xfrm>
            <a:off x="0" y="5462367"/>
            <a:ext cx="12192000" cy="139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04" name="Google Shape;104;p17"/>
          <p:cNvPicPr preferRelativeResize="0"/>
          <p:nvPr/>
        </p:nvPicPr>
        <p:blipFill>
          <a:blip r:embed="rId3">
            <a:alphaModFix/>
          </a:blip>
          <a:stretch>
            <a:fillRect/>
          </a:stretch>
        </p:blipFill>
        <p:spPr>
          <a:xfrm>
            <a:off x="10023269" y="6290502"/>
            <a:ext cx="1974895" cy="361200"/>
          </a:xfrm>
          <a:prstGeom prst="rect">
            <a:avLst/>
          </a:prstGeom>
          <a:noFill/>
          <a:ln>
            <a:noFill/>
          </a:ln>
        </p:spPr>
      </p:pic>
      <p:pic>
        <p:nvPicPr>
          <p:cNvPr id="105" name="Google Shape;105;p17"/>
          <p:cNvPicPr preferRelativeResize="0"/>
          <p:nvPr/>
        </p:nvPicPr>
        <p:blipFill>
          <a:blip r:embed="rId4">
            <a:alphaModFix/>
          </a:blip>
          <a:stretch>
            <a:fillRect/>
          </a:stretch>
        </p:blipFill>
        <p:spPr>
          <a:xfrm>
            <a:off x="536867" y="496267"/>
            <a:ext cx="1824030" cy="361201"/>
          </a:xfrm>
          <a:prstGeom prst="rect">
            <a:avLst/>
          </a:prstGeom>
          <a:noFill/>
          <a:ln>
            <a:noFill/>
          </a:ln>
        </p:spPr>
      </p:pic>
      <p:sp>
        <p:nvSpPr>
          <p:cNvPr id="106" name="Google Shape;106;p17"/>
          <p:cNvSpPr txBox="1"/>
          <p:nvPr/>
        </p:nvSpPr>
        <p:spPr>
          <a:xfrm>
            <a:off x="415600" y="2209375"/>
            <a:ext cx="5304000" cy="86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800" b="1">
                <a:latin typeface="Montserrat"/>
                <a:ea typeface="Montserrat"/>
                <a:cs typeface="Montserrat"/>
                <a:sym typeface="Montserrat"/>
              </a:rPr>
              <a:t>Thank you</a:t>
            </a:r>
            <a:endParaRPr sz="2400">
              <a:solidFill>
                <a:schemeClr val="dk2"/>
              </a:solidFill>
              <a:latin typeface="Montserrat"/>
              <a:ea typeface="Montserrat"/>
              <a:cs typeface="Montserrat"/>
              <a:sym typeface="Montserrat"/>
            </a:endParaRPr>
          </a:p>
        </p:txBody>
      </p:sp>
      <p:sp>
        <p:nvSpPr>
          <p:cNvPr id="107" name="Google Shape;107;p17"/>
          <p:cNvSpPr txBox="1"/>
          <p:nvPr/>
        </p:nvSpPr>
        <p:spPr>
          <a:xfrm>
            <a:off x="415600" y="5462370"/>
            <a:ext cx="2337600" cy="477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300" b="1">
                <a:solidFill>
                  <a:srgbClr val="FFFFFF"/>
                </a:solidFill>
                <a:latin typeface="Montserrat"/>
                <a:ea typeface="Montserrat"/>
                <a:cs typeface="Montserrat"/>
                <a:sym typeface="Montserrat"/>
              </a:rPr>
              <a:t>paloaltonetworks.com</a:t>
            </a:r>
            <a:endParaRPr sz="1300">
              <a:solidFill>
                <a:srgbClr val="FFFFFF"/>
              </a:solidFill>
              <a:latin typeface="Montserrat"/>
              <a:ea typeface="Montserrat"/>
              <a:cs typeface="Montserrat"/>
              <a:sym typeface="Montserrat"/>
            </a:endParaRPr>
          </a:p>
        </p:txBody>
      </p:sp>
      <p:sp>
        <p:nvSpPr>
          <p:cNvPr id="108" name="Google Shape;108;p17"/>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algn="r">
              <a:buNone/>
              <a:defRPr sz="1700">
                <a:solidFill>
                  <a:schemeClr val="dk2"/>
                </a:solidFill>
              </a:defRPr>
            </a:lvl1pPr>
            <a:lvl2pPr lvl="1" algn="r">
              <a:buNone/>
              <a:defRPr sz="1700">
                <a:solidFill>
                  <a:schemeClr val="dk2"/>
                </a:solidFill>
              </a:defRPr>
            </a:lvl2pPr>
            <a:lvl3pPr lvl="2" algn="r">
              <a:buNone/>
              <a:defRPr sz="1700">
                <a:solidFill>
                  <a:schemeClr val="dk2"/>
                </a:solidFill>
              </a:defRPr>
            </a:lvl3pPr>
            <a:lvl4pPr lvl="3" algn="r">
              <a:buNone/>
              <a:defRPr sz="1700">
                <a:solidFill>
                  <a:schemeClr val="dk2"/>
                </a:solidFill>
              </a:defRPr>
            </a:lvl4pPr>
            <a:lvl5pPr lvl="4" algn="r">
              <a:buNone/>
              <a:defRPr sz="1700">
                <a:solidFill>
                  <a:schemeClr val="dk2"/>
                </a:solidFill>
              </a:defRPr>
            </a:lvl5pPr>
            <a:lvl6pPr lvl="5" algn="r">
              <a:buNone/>
              <a:defRPr sz="1700">
                <a:solidFill>
                  <a:schemeClr val="dk2"/>
                </a:solidFill>
              </a:defRPr>
            </a:lvl6pPr>
            <a:lvl7pPr lvl="6" algn="r">
              <a:buNone/>
              <a:defRPr sz="1700">
                <a:solidFill>
                  <a:schemeClr val="dk2"/>
                </a:solidFill>
              </a:defRPr>
            </a:lvl7pPr>
            <a:lvl8pPr lvl="7" algn="r">
              <a:buNone/>
              <a:defRPr sz="1700">
                <a:solidFill>
                  <a:schemeClr val="dk2"/>
                </a:solidFill>
              </a:defRPr>
            </a:lvl8pPr>
            <a:lvl9pPr lvl="8" algn="r">
              <a:buNone/>
              <a:defRPr sz="17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isma Thank You Slide">
  <p:cSld name="TITLE_1_1_3">
    <p:spTree>
      <p:nvGrpSpPr>
        <p:cNvPr id="1" name="Shape 109"/>
        <p:cNvGrpSpPr/>
        <p:nvPr/>
      </p:nvGrpSpPr>
      <p:grpSpPr>
        <a:xfrm>
          <a:off x="0" y="0"/>
          <a:ext cx="0" cy="0"/>
          <a:chOff x="0" y="0"/>
          <a:chExt cx="0" cy="0"/>
        </a:xfrm>
      </p:grpSpPr>
      <p:pic>
        <p:nvPicPr>
          <p:cNvPr id="110" name="Google Shape;110;p18"/>
          <p:cNvPicPr preferRelativeResize="0"/>
          <p:nvPr/>
        </p:nvPicPr>
        <p:blipFill rotWithShape="1">
          <a:blip r:embed="rId2">
            <a:alphaModFix/>
          </a:blip>
          <a:srcRect l="8517" t="21469" r="18308" b="14097"/>
          <a:stretch/>
        </p:blipFill>
        <p:spPr>
          <a:xfrm>
            <a:off x="5346841" y="1105769"/>
            <a:ext cx="6851064" cy="4344197"/>
          </a:xfrm>
          <a:prstGeom prst="rect">
            <a:avLst/>
          </a:prstGeom>
          <a:noFill/>
          <a:ln>
            <a:noFill/>
          </a:ln>
        </p:spPr>
      </p:pic>
      <p:pic>
        <p:nvPicPr>
          <p:cNvPr id="111" name="Google Shape;111;p18"/>
          <p:cNvPicPr preferRelativeResize="0"/>
          <p:nvPr/>
        </p:nvPicPr>
        <p:blipFill>
          <a:blip r:embed="rId3">
            <a:alphaModFix/>
          </a:blip>
          <a:stretch>
            <a:fillRect/>
          </a:stretch>
        </p:blipFill>
        <p:spPr>
          <a:xfrm>
            <a:off x="550500" y="480066"/>
            <a:ext cx="1885853" cy="382534"/>
          </a:xfrm>
          <a:prstGeom prst="rect">
            <a:avLst/>
          </a:prstGeom>
          <a:noFill/>
          <a:ln>
            <a:noFill/>
          </a:ln>
        </p:spPr>
      </p:pic>
      <p:sp>
        <p:nvSpPr>
          <p:cNvPr id="112" name="Google Shape;112;p18"/>
          <p:cNvSpPr/>
          <p:nvPr/>
        </p:nvSpPr>
        <p:spPr>
          <a:xfrm>
            <a:off x="0" y="5462367"/>
            <a:ext cx="12192000" cy="1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13" name="Google Shape;113;p18"/>
          <p:cNvPicPr preferRelativeResize="0"/>
          <p:nvPr/>
        </p:nvPicPr>
        <p:blipFill>
          <a:blip r:embed="rId4">
            <a:alphaModFix/>
          </a:blip>
          <a:stretch>
            <a:fillRect/>
          </a:stretch>
        </p:blipFill>
        <p:spPr>
          <a:xfrm>
            <a:off x="10023269" y="6290502"/>
            <a:ext cx="1974895" cy="361200"/>
          </a:xfrm>
          <a:prstGeom prst="rect">
            <a:avLst/>
          </a:prstGeom>
          <a:noFill/>
          <a:ln>
            <a:noFill/>
          </a:ln>
        </p:spPr>
      </p:pic>
      <p:sp>
        <p:nvSpPr>
          <p:cNvPr id="114" name="Google Shape;114;p18"/>
          <p:cNvSpPr txBox="1"/>
          <p:nvPr/>
        </p:nvSpPr>
        <p:spPr>
          <a:xfrm>
            <a:off x="415600" y="2209375"/>
            <a:ext cx="5304000" cy="86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800" b="1">
                <a:latin typeface="Montserrat"/>
                <a:ea typeface="Montserrat"/>
                <a:cs typeface="Montserrat"/>
                <a:sym typeface="Montserrat"/>
              </a:rPr>
              <a:t>Thank you</a:t>
            </a:r>
            <a:endParaRPr sz="2400">
              <a:solidFill>
                <a:schemeClr val="dk2"/>
              </a:solidFill>
              <a:latin typeface="Montserrat"/>
              <a:ea typeface="Montserrat"/>
              <a:cs typeface="Montserrat"/>
              <a:sym typeface="Montserrat"/>
            </a:endParaRPr>
          </a:p>
        </p:txBody>
      </p:sp>
      <p:sp>
        <p:nvSpPr>
          <p:cNvPr id="115" name="Google Shape;115;p18"/>
          <p:cNvSpPr txBox="1"/>
          <p:nvPr/>
        </p:nvSpPr>
        <p:spPr>
          <a:xfrm>
            <a:off x="415600" y="5462370"/>
            <a:ext cx="2337600" cy="477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300" b="1">
                <a:solidFill>
                  <a:srgbClr val="FFFFFF"/>
                </a:solidFill>
                <a:latin typeface="Montserrat"/>
                <a:ea typeface="Montserrat"/>
                <a:cs typeface="Montserrat"/>
                <a:sym typeface="Montserrat"/>
              </a:rPr>
              <a:t>paloaltonetworks.com</a:t>
            </a:r>
            <a:endParaRPr sz="1300">
              <a:solidFill>
                <a:srgbClr val="FFFFFF"/>
              </a:solidFill>
              <a:latin typeface="Montserrat"/>
              <a:ea typeface="Montserrat"/>
              <a:cs typeface="Montserrat"/>
              <a:sym typeface="Montserrat"/>
            </a:endParaRPr>
          </a:p>
        </p:txBody>
      </p:sp>
      <p:sp>
        <p:nvSpPr>
          <p:cNvPr id="116" name="Google Shape;116;p18"/>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algn="r">
              <a:buNone/>
              <a:defRPr sz="1700">
                <a:solidFill>
                  <a:schemeClr val="dk2"/>
                </a:solidFill>
              </a:defRPr>
            </a:lvl1pPr>
            <a:lvl2pPr lvl="1" algn="r">
              <a:buNone/>
              <a:defRPr sz="1700">
                <a:solidFill>
                  <a:schemeClr val="dk2"/>
                </a:solidFill>
              </a:defRPr>
            </a:lvl2pPr>
            <a:lvl3pPr lvl="2" algn="r">
              <a:buNone/>
              <a:defRPr sz="1700">
                <a:solidFill>
                  <a:schemeClr val="dk2"/>
                </a:solidFill>
              </a:defRPr>
            </a:lvl3pPr>
            <a:lvl4pPr lvl="3" algn="r">
              <a:buNone/>
              <a:defRPr sz="1700">
                <a:solidFill>
                  <a:schemeClr val="dk2"/>
                </a:solidFill>
              </a:defRPr>
            </a:lvl4pPr>
            <a:lvl5pPr lvl="4" algn="r">
              <a:buNone/>
              <a:defRPr sz="1700">
                <a:solidFill>
                  <a:schemeClr val="dk2"/>
                </a:solidFill>
              </a:defRPr>
            </a:lvl5pPr>
            <a:lvl6pPr lvl="5" algn="r">
              <a:buNone/>
              <a:defRPr sz="1700">
                <a:solidFill>
                  <a:schemeClr val="dk2"/>
                </a:solidFill>
              </a:defRPr>
            </a:lvl6pPr>
            <a:lvl7pPr lvl="6" algn="r">
              <a:buNone/>
              <a:defRPr sz="1700">
                <a:solidFill>
                  <a:schemeClr val="dk2"/>
                </a:solidFill>
              </a:defRPr>
            </a:lvl7pPr>
            <a:lvl8pPr lvl="7" algn="r">
              <a:buNone/>
              <a:defRPr sz="1700">
                <a:solidFill>
                  <a:schemeClr val="dk2"/>
                </a:solidFill>
              </a:defRPr>
            </a:lvl8pPr>
            <a:lvl9pPr lvl="8" algn="r">
              <a:buNone/>
              <a:defRPr sz="17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rtex Thank You Slide">
  <p:cSld name="TITLE_1_1_1_2">
    <p:spTree>
      <p:nvGrpSpPr>
        <p:cNvPr id="1" name="Shape 117"/>
        <p:cNvGrpSpPr/>
        <p:nvPr/>
      </p:nvGrpSpPr>
      <p:grpSpPr>
        <a:xfrm>
          <a:off x="0" y="0"/>
          <a:ext cx="0" cy="0"/>
          <a:chOff x="0" y="0"/>
          <a:chExt cx="0" cy="0"/>
        </a:xfrm>
      </p:grpSpPr>
      <p:pic>
        <p:nvPicPr>
          <p:cNvPr id="118" name="Google Shape;118;p19"/>
          <p:cNvPicPr preferRelativeResize="0"/>
          <p:nvPr/>
        </p:nvPicPr>
        <p:blipFill>
          <a:blip r:embed="rId2">
            <a:alphaModFix/>
          </a:blip>
          <a:stretch>
            <a:fillRect/>
          </a:stretch>
        </p:blipFill>
        <p:spPr>
          <a:xfrm>
            <a:off x="550500" y="480067"/>
            <a:ext cx="1918900" cy="361001"/>
          </a:xfrm>
          <a:prstGeom prst="rect">
            <a:avLst/>
          </a:prstGeom>
          <a:noFill/>
          <a:ln>
            <a:noFill/>
          </a:ln>
        </p:spPr>
      </p:pic>
      <p:pic>
        <p:nvPicPr>
          <p:cNvPr id="119" name="Google Shape;119;p19"/>
          <p:cNvPicPr preferRelativeResize="0"/>
          <p:nvPr/>
        </p:nvPicPr>
        <p:blipFill rotWithShape="1">
          <a:blip r:embed="rId3">
            <a:alphaModFix/>
          </a:blip>
          <a:srcRect l="21522" t="21522" r="33015" b="21510"/>
          <a:stretch/>
        </p:blipFill>
        <p:spPr>
          <a:xfrm>
            <a:off x="6104774" y="-5570"/>
            <a:ext cx="6093136" cy="5497967"/>
          </a:xfrm>
          <a:prstGeom prst="rect">
            <a:avLst/>
          </a:prstGeom>
          <a:noFill/>
          <a:ln>
            <a:noFill/>
          </a:ln>
        </p:spPr>
      </p:pic>
      <p:sp>
        <p:nvSpPr>
          <p:cNvPr id="120" name="Google Shape;120;p19"/>
          <p:cNvSpPr/>
          <p:nvPr/>
        </p:nvSpPr>
        <p:spPr>
          <a:xfrm>
            <a:off x="0" y="5462367"/>
            <a:ext cx="12192000" cy="1395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21" name="Google Shape;121;p19"/>
          <p:cNvPicPr preferRelativeResize="0"/>
          <p:nvPr/>
        </p:nvPicPr>
        <p:blipFill>
          <a:blip r:embed="rId4">
            <a:alphaModFix/>
          </a:blip>
          <a:stretch>
            <a:fillRect/>
          </a:stretch>
        </p:blipFill>
        <p:spPr>
          <a:xfrm>
            <a:off x="10023269" y="6290502"/>
            <a:ext cx="1974895" cy="361200"/>
          </a:xfrm>
          <a:prstGeom prst="rect">
            <a:avLst/>
          </a:prstGeom>
          <a:noFill/>
          <a:ln>
            <a:noFill/>
          </a:ln>
        </p:spPr>
      </p:pic>
      <p:sp>
        <p:nvSpPr>
          <p:cNvPr id="122" name="Google Shape;122;p19"/>
          <p:cNvSpPr txBox="1"/>
          <p:nvPr/>
        </p:nvSpPr>
        <p:spPr>
          <a:xfrm>
            <a:off x="415600" y="2209375"/>
            <a:ext cx="5304000" cy="86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800" b="1">
                <a:latin typeface="Montserrat"/>
                <a:ea typeface="Montserrat"/>
                <a:cs typeface="Montserrat"/>
                <a:sym typeface="Montserrat"/>
              </a:rPr>
              <a:t>Thank you</a:t>
            </a:r>
            <a:endParaRPr sz="2400">
              <a:solidFill>
                <a:schemeClr val="dk2"/>
              </a:solidFill>
              <a:latin typeface="Montserrat"/>
              <a:ea typeface="Montserrat"/>
              <a:cs typeface="Montserrat"/>
              <a:sym typeface="Montserrat"/>
            </a:endParaRPr>
          </a:p>
        </p:txBody>
      </p:sp>
      <p:sp>
        <p:nvSpPr>
          <p:cNvPr id="123" name="Google Shape;123;p19"/>
          <p:cNvSpPr txBox="1"/>
          <p:nvPr/>
        </p:nvSpPr>
        <p:spPr>
          <a:xfrm>
            <a:off x="415600" y="5462370"/>
            <a:ext cx="2337600" cy="477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300" b="1">
                <a:solidFill>
                  <a:srgbClr val="FFFFFF"/>
                </a:solidFill>
                <a:latin typeface="Montserrat"/>
                <a:ea typeface="Montserrat"/>
                <a:cs typeface="Montserrat"/>
                <a:sym typeface="Montserrat"/>
              </a:rPr>
              <a:t>paloaltonetworks.com</a:t>
            </a:r>
            <a:endParaRPr sz="1300">
              <a:solidFill>
                <a:srgbClr val="FFFFFF"/>
              </a:solidFill>
              <a:latin typeface="Montserrat"/>
              <a:ea typeface="Montserrat"/>
              <a:cs typeface="Montserrat"/>
              <a:sym typeface="Montserrat"/>
            </a:endParaRPr>
          </a:p>
        </p:txBody>
      </p:sp>
      <p:sp>
        <p:nvSpPr>
          <p:cNvPr id="124" name="Google Shape;124;p19"/>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algn="r">
              <a:buNone/>
              <a:defRPr sz="1700">
                <a:solidFill>
                  <a:schemeClr val="dk2"/>
                </a:solidFill>
              </a:defRPr>
            </a:lvl1pPr>
            <a:lvl2pPr lvl="1" algn="r">
              <a:buNone/>
              <a:defRPr sz="1700">
                <a:solidFill>
                  <a:schemeClr val="dk2"/>
                </a:solidFill>
              </a:defRPr>
            </a:lvl2pPr>
            <a:lvl3pPr lvl="2" algn="r">
              <a:buNone/>
              <a:defRPr sz="1700">
                <a:solidFill>
                  <a:schemeClr val="dk2"/>
                </a:solidFill>
              </a:defRPr>
            </a:lvl3pPr>
            <a:lvl4pPr lvl="3" algn="r">
              <a:buNone/>
              <a:defRPr sz="1700">
                <a:solidFill>
                  <a:schemeClr val="dk2"/>
                </a:solidFill>
              </a:defRPr>
            </a:lvl4pPr>
            <a:lvl5pPr lvl="4" algn="r">
              <a:buNone/>
              <a:defRPr sz="1700">
                <a:solidFill>
                  <a:schemeClr val="dk2"/>
                </a:solidFill>
              </a:defRPr>
            </a:lvl5pPr>
            <a:lvl6pPr lvl="5" algn="r">
              <a:buNone/>
              <a:defRPr sz="1700">
                <a:solidFill>
                  <a:schemeClr val="dk2"/>
                </a:solidFill>
              </a:defRPr>
            </a:lvl6pPr>
            <a:lvl7pPr lvl="6" algn="r">
              <a:buNone/>
              <a:defRPr sz="1700">
                <a:solidFill>
                  <a:schemeClr val="dk2"/>
                </a:solidFill>
              </a:defRPr>
            </a:lvl7pPr>
            <a:lvl8pPr lvl="7" algn="r">
              <a:buNone/>
              <a:defRPr sz="1700">
                <a:solidFill>
                  <a:schemeClr val="dk2"/>
                </a:solidFill>
              </a:defRPr>
            </a:lvl8pPr>
            <a:lvl9pPr lvl="8" algn="r">
              <a:buNone/>
              <a:defRPr sz="17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25"/>
        <p:cNvGrpSpPr/>
        <p:nvPr/>
      </p:nvGrpSpPr>
      <p:grpSpPr>
        <a:xfrm>
          <a:off x="0" y="0"/>
          <a:ext cx="0" cy="0"/>
          <a:chOff x="0" y="0"/>
          <a:chExt cx="0" cy="0"/>
        </a:xfrm>
      </p:grpSpPr>
      <p:sp>
        <p:nvSpPr>
          <p:cNvPr id="126" name="Google Shape;126;p20"/>
          <p:cNvSpPr/>
          <p:nvPr/>
        </p:nvSpPr>
        <p:spPr>
          <a:xfrm>
            <a:off x="1" y="26"/>
            <a:ext cx="12192000" cy="6858000"/>
          </a:xfrm>
          <a:prstGeom prst="rect">
            <a:avLst/>
          </a:prstGeom>
          <a:gradFill>
            <a:gsLst>
              <a:gs pos="0">
                <a:srgbClr val="E46802"/>
              </a:gs>
              <a:gs pos="20000">
                <a:srgbClr val="E46802"/>
              </a:gs>
              <a:gs pos="100000">
                <a:srgbClr val="FFC418"/>
              </a:gs>
            </a:gsLst>
            <a:lin ang="5400012" scaled="0"/>
          </a:gra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b="0" i="0" u="none" strike="noStrike" cap="none" baseline="-25000">
              <a:solidFill>
                <a:schemeClr val="lt1"/>
              </a:solidFill>
              <a:latin typeface="Arial"/>
              <a:ea typeface="Arial"/>
              <a:cs typeface="Arial"/>
              <a:sym typeface="Arial"/>
            </a:endParaRPr>
          </a:p>
        </p:txBody>
      </p:sp>
      <p:sp>
        <p:nvSpPr>
          <p:cNvPr id="127" name="Google Shape;127;p20"/>
          <p:cNvSpPr/>
          <p:nvPr/>
        </p:nvSpPr>
        <p:spPr>
          <a:xfrm flipH="1">
            <a:off x="67" y="5857896"/>
            <a:ext cx="4656600" cy="1000200"/>
          </a:xfrm>
          <a:prstGeom prst="triangle">
            <a:avLst>
              <a:gd name="adj" fmla="val 100000"/>
            </a:avLst>
          </a:prstGeom>
          <a:solidFill>
            <a:schemeClr val="l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128" name="Google Shape;128;p20"/>
          <p:cNvPicPr preferRelativeResize="0"/>
          <p:nvPr/>
        </p:nvPicPr>
        <p:blipFill rotWithShape="1">
          <a:blip r:embed="rId2">
            <a:alphaModFix/>
          </a:blip>
          <a:srcRect/>
          <a:stretch/>
        </p:blipFill>
        <p:spPr>
          <a:xfrm rot="-1439999">
            <a:off x="428033" y="5679883"/>
            <a:ext cx="1685233" cy="899199"/>
          </a:xfrm>
          <a:prstGeom prst="rect">
            <a:avLst/>
          </a:prstGeom>
          <a:noFill/>
          <a:ln>
            <a:noFill/>
          </a:ln>
        </p:spPr>
      </p:pic>
      <p:sp>
        <p:nvSpPr>
          <p:cNvPr id="129" name="Google Shape;129;p20"/>
          <p:cNvSpPr txBox="1">
            <a:spLocks noGrp="1"/>
          </p:cNvSpPr>
          <p:nvPr>
            <p:ph type="body" idx="1"/>
          </p:nvPr>
        </p:nvSpPr>
        <p:spPr>
          <a:xfrm>
            <a:off x="653396" y="1331496"/>
            <a:ext cx="9105000" cy="18075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5333"/>
              <a:buNone/>
              <a:defRPr sz="5333" b="0" i="0" cap="none">
                <a:solidFill>
                  <a:schemeClr val="lt1"/>
                </a:solidFill>
                <a:latin typeface="Arial"/>
                <a:ea typeface="Arial"/>
                <a:cs typeface="Arial"/>
                <a:sym typeface="Arial"/>
              </a:defRPr>
            </a:lvl1pPr>
            <a:lvl2pPr marL="914400" lvl="1" indent="-228600" algn="l" rtl="0">
              <a:spcBef>
                <a:spcPts val="1900"/>
              </a:spcBef>
              <a:spcAft>
                <a:spcPts val="0"/>
              </a:spcAft>
              <a:buSzPts val="2133"/>
              <a:buNone/>
              <a:defRPr/>
            </a:lvl2pPr>
            <a:lvl3pPr marL="1371600" lvl="2" indent="-228600" algn="l" rtl="0">
              <a:spcBef>
                <a:spcPts val="1600"/>
              </a:spcBef>
              <a:spcAft>
                <a:spcPts val="0"/>
              </a:spcAft>
              <a:buSzPts val="1867"/>
              <a:buNone/>
              <a:defRPr/>
            </a:lvl3pPr>
            <a:lvl4pPr marL="1828800" lvl="3" indent="-228600" algn="l" rtl="0">
              <a:spcBef>
                <a:spcPts val="1300"/>
              </a:spcBef>
              <a:spcAft>
                <a:spcPts val="0"/>
              </a:spcAft>
              <a:buSzPts val="2400"/>
              <a:buNone/>
              <a:defRPr/>
            </a:lvl4pPr>
            <a:lvl5pPr marL="2286000" lvl="4" indent="-228600" algn="l" rtl="0">
              <a:spcBef>
                <a:spcPts val="1100"/>
              </a:spcBef>
              <a:spcAft>
                <a:spcPts val="0"/>
              </a:spcAft>
              <a:buSzPts val="2400"/>
              <a:buNone/>
              <a:defRPr/>
            </a:lvl5pPr>
            <a:lvl6pPr marL="2743200" lvl="5" indent="-342900" algn="l" rtl="0">
              <a:spcBef>
                <a:spcPts val="800"/>
              </a:spcBef>
              <a:spcAft>
                <a:spcPts val="0"/>
              </a:spcAft>
              <a:buClr>
                <a:schemeClr val="dk1"/>
              </a:buClr>
              <a:buSzPts val="1800"/>
              <a:buChar char="■"/>
              <a:defRPr/>
            </a:lvl6pPr>
            <a:lvl7pPr marL="3200400" lvl="6" indent="-342900" algn="l" rtl="0">
              <a:spcBef>
                <a:spcPts val="500"/>
              </a:spcBef>
              <a:spcAft>
                <a:spcPts val="0"/>
              </a:spcAft>
              <a:buClr>
                <a:schemeClr val="dk1"/>
              </a:buClr>
              <a:buSzPts val="1800"/>
              <a:buChar char="●"/>
              <a:defRPr/>
            </a:lvl7pPr>
            <a:lvl8pPr marL="3657600" lvl="7" indent="-342900" algn="l" rtl="0">
              <a:spcBef>
                <a:spcPts val="500"/>
              </a:spcBef>
              <a:spcAft>
                <a:spcPts val="0"/>
              </a:spcAft>
              <a:buClr>
                <a:schemeClr val="dk1"/>
              </a:buClr>
              <a:buSzPts val="1800"/>
              <a:buChar char="○"/>
              <a:defRPr/>
            </a:lvl8pPr>
            <a:lvl9pPr marL="4114800" lvl="8" indent="-342900" algn="l" rtl="0">
              <a:spcBef>
                <a:spcPts val="500"/>
              </a:spcBef>
              <a:spcAft>
                <a:spcPts val="500"/>
              </a:spcAft>
              <a:buClr>
                <a:schemeClr val="dk1"/>
              </a:buClr>
              <a:buSzPts val="1800"/>
              <a:buChar char="■"/>
              <a:defRPr/>
            </a:lvl9pPr>
          </a:lstStyle>
          <a:p>
            <a:endParaRPr/>
          </a:p>
        </p:txBody>
      </p:sp>
      <p:sp>
        <p:nvSpPr>
          <p:cNvPr id="130" name="Google Shape;130;p20"/>
          <p:cNvSpPr/>
          <p:nvPr/>
        </p:nvSpPr>
        <p:spPr>
          <a:xfrm rot="10800000" flipH="1">
            <a:off x="7535333" y="-69"/>
            <a:ext cx="4656600" cy="1000200"/>
          </a:xfrm>
          <a:prstGeom prst="triangle">
            <a:avLst>
              <a:gd name="adj" fmla="val 100000"/>
            </a:avLst>
          </a:prstGeom>
          <a:solidFill>
            <a:schemeClr val="l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rata Title Slide">
  <p:cSld name="TITLE_1_2">
    <p:spTree>
      <p:nvGrpSpPr>
        <p:cNvPr id="1" name="Shape 23"/>
        <p:cNvGrpSpPr/>
        <p:nvPr/>
      </p:nvGrpSpPr>
      <p:grpSpPr>
        <a:xfrm>
          <a:off x="0" y="0"/>
          <a:ext cx="0" cy="0"/>
          <a:chOff x="0" y="0"/>
          <a:chExt cx="0" cy="0"/>
        </a:xfrm>
      </p:grpSpPr>
      <p:pic>
        <p:nvPicPr>
          <p:cNvPr id="24" name="Google Shape;24;p3"/>
          <p:cNvPicPr preferRelativeResize="0"/>
          <p:nvPr/>
        </p:nvPicPr>
        <p:blipFill rotWithShape="1">
          <a:blip r:embed="rId2">
            <a:alphaModFix/>
          </a:blip>
          <a:srcRect l="-10410" t="1643" r="10409" b="11415"/>
          <a:stretch/>
        </p:blipFill>
        <p:spPr>
          <a:xfrm>
            <a:off x="3416741" y="-5571"/>
            <a:ext cx="8781167" cy="5497967"/>
          </a:xfrm>
          <a:prstGeom prst="rect">
            <a:avLst/>
          </a:prstGeom>
          <a:noFill/>
          <a:ln>
            <a:noFill/>
          </a:ln>
        </p:spPr>
      </p:pic>
      <p:sp>
        <p:nvSpPr>
          <p:cNvPr id="25" name="Google Shape;25;p3"/>
          <p:cNvSpPr/>
          <p:nvPr/>
        </p:nvSpPr>
        <p:spPr>
          <a:xfrm>
            <a:off x="0" y="5462367"/>
            <a:ext cx="12192000" cy="139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6" name="Google Shape;26;p3"/>
          <p:cNvPicPr preferRelativeResize="0"/>
          <p:nvPr/>
        </p:nvPicPr>
        <p:blipFill>
          <a:blip r:embed="rId3">
            <a:alphaModFix/>
          </a:blip>
          <a:stretch>
            <a:fillRect/>
          </a:stretch>
        </p:blipFill>
        <p:spPr>
          <a:xfrm>
            <a:off x="10023269" y="6290502"/>
            <a:ext cx="1974895" cy="361200"/>
          </a:xfrm>
          <a:prstGeom prst="rect">
            <a:avLst/>
          </a:prstGeom>
          <a:noFill/>
          <a:ln>
            <a:noFill/>
          </a:ln>
        </p:spPr>
      </p:pic>
      <p:pic>
        <p:nvPicPr>
          <p:cNvPr id="27" name="Google Shape;27;p3"/>
          <p:cNvPicPr preferRelativeResize="0"/>
          <p:nvPr/>
        </p:nvPicPr>
        <p:blipFill>
          <a:blip r:embed="rId4">
            <a:alphaModFix/>
          </a:blip>
          <a:stretch>
            <a:fillRect/>
          </a:stretch>
        </p:blipFill>
        <p:spPr>
          <a:xfrm>
            <a:off x="536867" y="496267"/>
            <a:ext cx="1824030" cy="361201"/>
          </a:xfrm>
          <a:prstGeom prst="rect">
            <a:avLst/>
          </a:prstGeom>
          <a:noFill/>
          <a:ln>
            <a:noFill/>
          </a:ln>
        </p:spPr>
      </p:pic>
      <p:sp>
        <p:nvSpPr>
          <p:cNvPr id="28" name="Google Shape;28;p3"/>
          <p:cNvSpPr txBox="1">
            <a:spLocks noGrp="1"/>
          </p:cNvSpPr>
          <p:nvPr>
            <p:ph type="ctrTitle"/>
          </p:nvPr>
        </p:nvSpPr>
        <p:spPr>
          <a:xfrm>
            <a:off x="415600" y="2008550"/>
            <a:ext cx="6195900" cy="1784100"/>
          </a:xfrm>
          <a:prstGeom prst="rect">
            <a:avLst/>
          </a:prstGeom>
        </p:spPr>
        <p:txBody>
          <a:bodyPr spcFirstLastPara="1" wrap="square" lIns="121900" tIns="121900" rIns="121900" bIns="121900" anchor="b" anchorCtr="0">
            <a:noAutofit/>
          </a:bodyPr>
          <a:lstStyle>
            <a:lvl1pPr lvl="0" rtl="0">
              <a:lnSpc>
                <a:spcPct val="90000"/>
              </a:lnSpc>
              <a:spcBef>
                <a:spcPts val="0"/>
              </a:spcBef>
              <a:spcAft>
                <a:spcPts val="0"/>
              </a:spcAft>
              <a:buClr>
                <a:srgbClr val="000000"/>
              </a:buClr>
              <a:buSzPts val="4800"/>
              <a:buNone/>
              <a:defRPr sz="4800">
                <a:solidFill>
                  <a:srgbClr val="000000"/>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415600" y="3792650"/>
            <a:ext cx="61959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400"/>
              <a:buNone/>
              <a:defRPr sz="24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0" name="Google Shape;30;p3"/>
          <p:cNvSpPr txBox="1">
            <a:spLocks noGrp="1"/>
          </p:cNvSpPr>
          <p:nvPr>
            <p:ph type="subTitle" idx="2"/>
          </p:nvPr>
        </p:nvSpPr>
        <p:spPr>
          <a:xfrm>
            <a:off x="550500" y="5462367"/>
            <a:ext cx="4739700" cy="1460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1300" b="1">
                <a:solidFill>
                  <a:srgbClr val="FFFFFF"/>
                </a:solidFill>
              </a:defRPr>
            </a:lvl1pPr>
            <a:lvl2pPr lvl="1" rtl="0">
              <a:spcBef>
                <a:spcPts val="1900"/>
              </a:spcBef>
              <a:spcAft>
                <a:spcPts val="0"/>
              </a:spcAft>
              <a:buNone/>
              <a:defRPr sz="1300" b="1">
                <a:solidFill>
                  <a:srgbClr val="FFFFFF"/>
                </a:solidFill>
              </a:defRPr>
            </a:lvl2pPr>
            <a:lvl3pPr lvl="2" rtl="0">
              <a:spcBef>
                <a:spcPts val="1900"/>
              </a:spcBef>
              <a:spcAft>
                <a:spcPts val="0"/>
              </a:spcAft>
              <a:buNone/>
              <a:defRPr sz="1300" b="1">
                <a:solidFill>
                  <a:srgbClr val="FFFFFF"/>
                </a:solidFill>
              </a:defRPr>
            </a:lvl3pPr>
            <a:lvl4pPr lvl="3" rtl="0">
              <a:spcBef>
                <a:spcPts val="1900"/>
              </a:spcBef>
              <a:spcAft>
                <a:spcPts val="0"/>
              </a:spcAft>
              <a:buNone/>
              <a:defRPr sz="1300" b="1">
                <a:solidFill>
                  <a:srgbClr val="FFFFFF"/>
                </a:solidFill>
              </a:defRPr>
            </a:lvl4pPr>
            <a:lvl5pPr lvl="4" rtl="0">
              <a:spcBef>
                <a:spcPts val="1900"/>
              </a:spcBef>
              <a:spcAft>
                <a:spcPts val="0"/>
              </a:spcAft>
              <a:buNone/>
              <a:defRPr sz="1300" b="1">
                <a:solidFill>
                  <a:srgbClr val="FFFFFF"/>
                </a:solidFill>
              </a:defRPr>
            </a:lvl5pPr>
            <a:lvl6pPr lvl="5" rtl="0">
              <a:spcBef>
                <a:spcPts val="1900"/>
              </a:spcBef>
              <a:spcAft>
                <a:spcPts val="0"/>
              </a:spcAft>
              <a:buNone/>
              <a:defRPr sz="1300" b="1">
                <a:solidFill>
                  <a:srgbClr val="FFFFFF"/>
                </a:solidFill>
              </a:defRPr>
            </a:lvl6pPr>
            <a:lvl7pPr lvl="6" rtl="0">
              <a:spcBef>
                <a:spcPts val="1900"/>
              </a:spcBef>
              <a:spcAft>
                <a:spcPts val="0"/>
              </a:spcAft>
              <a:buNone/>
              <a:defRPr sz="1300" b="1">
                <a:solidFill>
                  <a:srgbClr val="FFFFFF"/>
                </a:solidFill>
              </a:defRPr>
            </a:lvl7pPr>
            <a:lvl8pPr lvl="7" rtl="0">
              <a:spcBef>
                <a:spcPts val="1900"/>
              </a:spcBef>
              <a:spcAft>
                <a:spcPts val="0"/>
              </a:spcAft>
              <a:buNone/>
              <a:defRPr sz="1300" b="1">
                <a:solidFill>
                  <a:srgbClr val="FFFFFF"/>
                </a:solidFill>
              </a:defRPr>
            </a:lvl8pPr>
            <a:lvl9pPr lvl="8" rtl="0">
              <a:spcBef>
                <a:spcPts val="1900"/>
              </a:spcBef>
              <a:spcAft>
                <a:spcPts val="1900"/>
              </a:spcAft>
              <a:buNone/>
              <a:defRPr sz="1300" b="1">
                <a:solidFill>
                  <a:srgbClr val="FFFFFF"/>
                </a:solidFill>
              </a:defRPr>
            </a:lvl9pPr>
          </a:lstStyle>
          <a:p>
            <a:endParaRPr/>
          </a:p>
        </p:txBody>
      </p:sp>
      <p:sp>
        <p:nvSpPr>
          <p:cNvPr id="31" name="Google Shape;31;p3"/>
          <p:cNvSpPr txBox="1">
            <a:spLocks noGrp="1"/>
          </p:cNvSpPr>
          <p:nvPr>
            <p:ph type="subTitle" idx="3"/>
          </p:nvPr>
        </p:nvSpPr>
        <p:spPr>
          <a:xfrm>
            <a:off x="7303533" y="5462367"/>
            <a:ext cx="4739700" cy="1460100"/>
          </a:xfrm>
          <a:prstGeom prst="rect">
            <a:avLst/>
          </a:prstGeom>
        </p:spPr>
        <p:txBody>
          <a:bodyPr spcFirstLastPara="1" wrap="square" lIns="121900" tIns="121900" rIns="121900" bIns="121900" anchor="t" anchorCtr="0">
            <a:noAutofit/>
          </a:bodyPr>
          <a:lstStyle>
            <a:lvl1pPr lvl="0" algn="r" rtl="0">
              <a:spcBef>
                <a:spcPts val="0"/>
              </a:spcBef>
              <a:spcAft>
                <a:spcPts val="0"/>
              </a:spcAft>
              <a:buNone/>
              <a:defRPr sz="1300" b="1">
                <a:solidFill>
                  <a:srgbClr val="FFFFFF"/>
                </a:solidFill>
              </a:defRPr>
            </a:lvl1pPr>
            <a:lvl2pPr lvl="1" algn="r" rtl="0">
              <a:spcBef>
                <a:spcPts val="1900"/>
              </a:spcBef>
              <a:spcAft>
                <a:spcPts val="0"/>
              </a:spcAft>
              <a:buNone/>
              <a:defRPr sz="1300" b="1">
                <a:solidFill>
                  <a:srgbClr val="FFFFFF"/>
                </a:solidFill>
              </a:defRPr>
            </a:lvl2pPr>
            <a:lvl3pPr lvl="2" algn="r" rtl="0">
              <a:spcBef>
                <a:spcPts val="1900"/>
              </a:spcBef>
              <a:spcAft>
                <a:spcPts val="0"/>
              </a:spcAft>
              <a:buNone/>
              <a:defRPr sz="1300" b="1">
                <a:solidFill>
                  <a:srgbClr val="FFFFFF"/>
                </a:solidFill>
              </a:defRPr>
            </a:lvl3pPr>
            <a:lvl4pPr lvl="3" algn="r" rtl="0">
              <a:spcBef>
                <a:spcPts val="1900"/>
              </a:spcBef>
              <a:spcAft>
                <a:spcPts val="0"/>
              </a:spcAft>
              <a:buNone/>
              <a:defRPr sz="1300" b="1">
                <a:solidFill>
                  <a:srgbClr val="FFFFFF"/>
                </a:solidFill>
              </a:defRPr>
            </a:lvl4pPr>
            <a:lvl5pPr lvl="4" algn="r" rtl="0">
              <a:spcBef>
                <a:spcPts val="1900"/>
              </a:spcBef>
              <a:spcAft>
                <a:spcPts val="0"/>
              </a:spcAft>
              <a:buNone/>
              <a:defRPr sz="1300" b="1">
                <a:solidFill>
                  <a:srgbClr val="FFFFFF"/>
                </a:solidFill>
              </a:defRPr>
            </a:lvl5pPr>
            <a:lvl6pPr lvl="5" algn="r" rtl="0">
              <a:spcBef>
                <a:spcPts val="1900"/>
              </a:spcBef>
              <a:spcAft>
                <a:spcPts val="0"/>
              </a:spcAft>
              <a:buNone/>
              <a:defRPr sz="1300" b="1">
                <a:solidFill>
                  <a:srgbClr val="FFFFFF"/>
                </a:solidFill>
              </a:defRPr>
            </a:lvl6pPr>
            <a:lvl7pPr lvl="6" algn="r" rtl="0">
              <a:spcBef>
                <a:spcPts val="1900"/>
              </a:spcBef>
              <a:spcAft>
                <a:spcPts val="0"/>
              </a:spcAft>
              <a:buNone/>
              <a:defRPr sz="1300" b="1">
                <a:solidFill>
                  <a:srgbClr val="FFFFFF"/>
                </a:solidFill>
              </a:defRPr>
            </a:lvl7pPr>
            <a:lvl8pPr lvl="7" algn="r" rtl="0">
              <a:spcBef>
                <a:spcPts val="1900"/>
              </a:spcBef>
              <a:spcAft>
                <a:spcPts val="0"/>
              </a:spcAft>
              <a:buNone/>
              <a:defRPr sz="1300" b="1">
                <a:solidFill>
                  <a:srgbClr val="FFFFFF"/>
                </a:solidFill>
              </a:defRPr>
            </a:lvl8pPr>
            <a:lvl9pPr lvl="8" algn="r" rtl="0">
              <a:spcBef>
                <a:spcPts val="1900"/>
              </a:spcBef>
              <a:spcAft>
                <a:spcPts val="1900"/>
              </a:spcAft>
              <a:buNone/>
              <a:defRPr sz="13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ormal slide">
  <p:cSld name="Normal slide">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423386" y="274641"/>
            <a:ext cx="11295300" cy="4365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0E95C4"/>
              </a:buClr>
              <a:buSzPts val="18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33" name="Google Shape;133;p21"/>
          <p:cNvSpPr txBox="1">
            <a:spLocks noGrp="1"/>
          </p:cNvSpPr>
          <p:nvPr>
            <p:ph type="body" idx="1"/>
          </p:nvPr>
        </p:nvSpPr>
        <p:spPr>
          <a:xfrm>
            <a:off x="423334" y="990600"/>
            <a:ext cx="11295300" cy="5129700"/>
          </a:xfrm>
          <a:prstGeom prst="rect">
            <a:avLst/>
          </a:prstGeom>
          <a:noFill/>
          <a:ln>
            <a:noFill/>
          </a:ln>
        </p:spPr>
        <p:txBody>
          <a:bodyPr spcFirstLastPara="1" wrap="square" lIns="91425" tIns="45700" rIns="91425" bIns="45700" anchor="t" anchorCtr="0">
            <a:noAutofit/>
          </a:bodyPr>
          <a:lstStyle>
            <a:lvl1pPr marL="457200" lvl="0" indent="-342900" algn="l" rtl="0">
              <a:spcBef>
                <a:spcPts val="2133"/>
              </a:spcBef>
              <a:spcAft>
                <a:spcPts val="0"/>
              </a:spcAft>
              <a:buSzPts val="1800"/>
              <a:buChar char="●"/>
              <a:defRPr/>
            </a:lvl1pPr>
            <a:lvl2pPr marL="914400" lvl="1" indent="-342900" algn="l" rtl="0">
              <a:spcBef>
                <a:spcPts val="1900"/>
              </a:spcBef>
              <a:spcAft>
                <a:spcPts val="0"/>
              </a:spcAft>
              <a:buSzPts val="1800"/>
              <a:buChar char="○"/>
              <a:defRPr/>
            </a:lvl2pPr>
            <a:lvl3pPr marL="1371600" lvl="2" indent="-342900" algn="l" rtl="0">
              <a:spcBef>
                <a:spcPts val="1600"/>
              </a:spcBef>
              <a:spcAft>
                <a:spcPts val="0"/>
              </a:spcAft>
              <a:buSzPts val="1800"/>
              <a:buChar char="■"/>
              <a:defRPr/>
            </a:lvl3pPr>
            <a:lvl4pPr marL="1828800" lvl="3" indent="-342900" algn="l" rtl="0">
              <a:spcBef>
                <a:spcPts val="1300"/>
              </a:spcBef>
              <a:spcAft>
                <a:spcPts val="0"/>
              </a:spcAft>
              <a:buSzPts val="1800"/>
              <a:buChar char="●"/>
              <a:defRPr/>
            </a:lvl4pPr>
            <a:lvl5pPr marL="2286000" lvl="4" indent="-342900" algn="l" rtl="0">
              <a:spcBef>
                <a:spcPts val="1100"/>
              </a:spcBef>
              <a:spcAft>
                <a:spcPts val="0"/>
              </a:spcAft>
              <a:buSzPts val="1800"/>
              <a:buChar char="○"/>
              <a:defRPr/>
            </a:lvl5pPr>
            <a:lvl6pPr marL="2743200" lvl="5" indent="-342900" algn="l" rtl="0">
              <a:spcBef>
                <a:spcPts val="800"/>
              </a:spcBef>
              <a:spcAft>
                <a:spcPts val="0"/>
              </a:spcAft>
              <a:buClr>
                <a:schemeClr val="dk1"/>
              </a:buClr>
              <a:buSzPts val="1800"/>
              <a:buChar char="■"/>
              <a:defRPr/>
            </a:lvl6pPr>
            <a:lvl7pPr marL="3200400" lvl="6" indent="-342900" algn="l" rtl="0">
              <a:spcBef>
                <a:spcPts val="500"/>
              </a:spcBef>
              <a:spcAft>
                <a:spcPts val="0"/>
              </a:spcAft>
              <a:buClr>
                <a:schemeClr val="dk1"/>
              </a:buClr>
              <a:buSzPts val="1800"/>
              <a:buChar char="●"/>
              <a:defRPr/>
            </a:lvl7pPr>
            <a:lvl8pPr marL="3657600" lvl="7" indent="-342900" algn="l" rtl="0">
              <a:spcBef>
                <a:spcPts val="500"/>
              </a:spcBef>
              <a:spcAft>
                <a:spcPts val="0"/>
              </a:spcAft>
              <a:buClr>
                <a:schemeClr val="dk1"/>
              </a:buClr>
              <a:buSzPts val="1800"/>
              <a:buChar char="○"/>
              <a:defRPr/>
            </a:lvl8pPr>
            <a:lvl9pPr marL="4114800" lvl="8" indent="-342900" algn="l" rtl="0">
              <a:spcBef>
                <a:spcPts val="500"/>
              </a:spcBef>
              <a:spcAft>
                <a:spcPts val="500"/>
              </a:spcAft>
              <a:buClr>
                <a:schemeClr val="dk1"/>
              </a:buClr>
              <a:buSzPts val="1800"/>
              <a:buChar char="■"/>
              <a:defRPr/>
            </a:lvl9pPr>
          </a:lstStyle>
          <a:p>
            <a:endParaRPr/>
          </a:p>
        </p:txBody>
      </p:sp>
      <p:sp>
        <p:nvSpPr>
          <p:cNvPr id="134" name="Google Shape;134;p21"/>
          <p:cNvSpPr txBox="1">
            <a:spLocks noGrp="1"/>
          </p:cNvSpPr>
          <p:nvPr>
            <p:ph type="sldNum" idx="12"/>
          </p:nvPr>
        </p:nvSpPr>
        <p:spPr>
          <a:xfrm>
            <a:off x="423335" y="6540806"/>
            <a:ext cx="4582500" cy="291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667" b="1" i="0" u="none" strike="noStrike" cap="none">
                <a:solidFill>
                  <a:schemeClr val="lt1"/>
                </a:solidFill>
                <a:latin typeface="Arial"/>
                <a:ea typeface="Arial"/>
                <a:cs typeface="Arial"/>
                <a:sym typeface="Arial"/>
              </a:defRPr>
            </a:lvl1pPr>
            <a:lvl2pPr marL="0" lvl="1" indent="0" algn="l" rtl="0">
              <a:spcBef>
                <a:spcPts val="0"/>
              </a:spcBef>
              <a:buNone/>
              <a:defRPr sz="667" b="1" i="0" u="none" strike="noStrike" cap="none">
                <a:solidFill>
                  <a:schemeClr val="lt1"/>
                </a:solidFill>
                <a:latin typeface="Arial"/>
                <a:ea typeface="Arial"/>
                <a:cs typeface="Arial"/>
                <a:sym typeface="Arial"/>
              </a:defRPr>
            </a:lvl2pPr>
            <a:lvl3pPr marL="0" lvl="2" indent="0" algn="l" rtl="0">
              <a:spcBef>
                <a:spcPts val="0"/>
              </a:spcBef>
              <a:buNone/>
              <a:defRPr sz="667" b="1" i="0" u="none" strike="noStrike" cap="none">
                <a:solidFill>
                  <a:schemeClr val="lt1"/>
                </a:solidFill>
                <a:latin typeface="Arial"/>
                <a:ea typeface="Arial"/>
                <a:cs typeface="Arial"/>
                <a:sym typeface="Arial"/>
              </a:defRPr>
            </a:lvl3pPr>
            <a:lvl4pPr marL="0" lvl="3" indent="0" algn="l" rtl="0">
              <a:spcBef>
                <a:spcPts val="0"/>
              </a:spcBef>
              <a:buNone/>
              <a:defRPr sz="667" b="1" i="0" u="none" strike="noStrike" cap="none">
                <a:solidFill>
                  <a:schemeClr val="lt1"/>
                </a:solidFill>
                <a:latin typeface="Arial"/>
                <a:ea typeface="Arial"/>
                <a:cs typeface="Arial"/>
                <a:sym typeface="Arial"/>
              </a:defRPr>
            </a:lvl4pPr>
            <a:lvl5pPr marL="0" lvl="4" indent="0" algn="l" rtl="0">
              <a:spcBef>
                <a:spcPts val="0"/>
              </a:spcBef>
              <a:buNone/>
              <a:defRPr sz="667" b="1" i="0" u="none" strike="noStrike" cap="none">
                <a:solidFill>
                  <a:schemeClr val="lt1"/>
                </a:solidFill>
                <a:latin typeface="Arial"/>
                <a:ea typeface="Arial"/>
                <a:cs typeface="Arial"/>
                <a:sym typeface="Arial"/>
              </a:defRPr>
            </a:lvl5pPr>
            <a:lvl6pPr marL="0" lvl="5" indent="0" algn="l" rtl="0">
              <a:spcBef>
                <a:spcPts val="0"/>
              </a:spcBef>
              <a:buNone/>
              <a:defRPr sz="667" b="1" i="0" u="none" strike="noStrike" cap="none">
                <a:solidFill>
                  <a:schemeClr val="lt1"/>
                </a:solidFill>
                <a:latin typeface="Arial"/>
                <a:ea typeface="Arial"/>
                <a:cs typeface="Arial"/>
                <a:sym typeface="Arial"/>
              </a:defRPr>
            </a:lvl6pPr>
            <a:lvl7pPr marL="0" lvl="6" indent="0" algn="l" rtl="0">
              <a:spcBef>
                <a:spcPts val="0"/>
              </a:spcBef>
              <a:buNone/>
              <a:defRPr sz="667" b="1" i="0" u="none" strike="noStrike" cap="none">
                <a:solidFill>
                  <a:schemeClr val="lt1"/>
                </a:solidFill>
                <a:latin typeface="Arial"/>
                <a:ea typeface="Arial"/>
                <a:cs typeface="Arial"/>
                <a:sym typeface="Arial"/>
              </a:defRPr>
            </a:lvl7pPr>
            <a:lvl8pPr marL="0" lvl="7" indent="0" algn="l" rtl="0">
              <a:spcBef>
                <a:spcPts val="0"/>
              </a:spcBef>
              <a:buNone/>
              <a:defRPr sz="667" b="1" i="0" u="none" strike="noStrike" cap="none">
                <a:solidFill>
                  <a:schemeClr val="lt1"/>
                </a:solidFill>
                <a:latin typeface="Arial"/>
                <a:ea typeface="Arial"/>
                <a:cs typeface="Arial"/>
                <a:sym typeface="Arial"/>
              </a:defRPr>
            </a:lvl8pPr>
            <a:lvl9pPr marL="0" lvl="8" indent="0" algn="l" rtl="0">
              <a:spcBef>
                <a:spcPts val="0"/>
              </a:spcBef>
              <a:buNone/>
              <a:defRPr sz="667"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  |  © 2018 Palo Alto Networks, Inc. All Rights Reserved.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5"/>
        <p:cNvGrpSpPr/>
        <p:nvPr/>
      </p:nvGrpSpPr>
      <p:grpSpPr>
        <a:xfrm>
          <a:off x="0" y="0"/>
          <a:ext cx="0" cy="0"/>
          <a:chOff x="0" y="0"/>
          <a:chExt cx="0" cy="0"/>
        </a:xfrm>
      </p:grpSpPr>
      <p:sp>
        <p:nvSpPr>
          <p:cNvPr id="136" name="Google Shape;136;p22"/>
          <p:cNvSpPr txBox="1">
            <a:spLocks noGrp="1"/>
          </p:cNvSpPr>
          <p:nvPr>
            <p:ph type="body" idx="1"/>
          </p:nvPr>
        </p:nvSpPr>
        <p:spPr>
          <a:xfrm>
            <a:off x="609600" y="1946107"/>
            <a:ext cx="9448800" cy="4023300"/>
          </a:xfrm>
          <a:prstGeom prst="rect">
            <a:avLst/>
          </a:prstGeom>
          <a:noFill/>
          <a:ln>
            <a:noFill/>
          </a:ln>
        </p:spPr>
        <p:txBody>
          <a:bodyPr spcFirstLastPara="1" wrap="square" lIns="0" tIns="0" rIns="0" bIns="0" anchor="t" anchorCtr="0">
            <a:noAutofit/>
          </a:bodyPr>
          <a:lstStyle>
            <a:lvl1pPr marL="457200" lvl="0" indent="-330200" algn="l" rtl="0">
              <a:lnSpc>
                <a:spcPct val="100000"/>
              </a:lnSpc>
              <a:spcBef>
                <a:spcPts val="1200"/>
              </a:spcBef>
              <a:spcAft>
                <a:spcPts val="0"/>
              </a:spcAft>
              <a:buClr>
                <a:schemeClr val="dk1"/>
              </a:buClr>
              <a:buSzPts val="1600"/>
              <a:buFont typeface="Arial"/>
              <a:buChar char="●"/>
              <a:defRPr b="1"/>
            </a:lvl1pPr>
            <a:lvl2pPr marL="914400" lvl="1" indent="-381000" algn="l" rtl="0">
              <a:lnSpc>
                <a:spcPct val="100000"/>
              </a:lnSpc>
              <a:spcBef>
                <a:spcPts val="1900"/>
              </a:spcBef>
              <a:spcAft>
                <a:spcPts val="0"/>
              </a:spcAft>
              <a:buClr>
                <a:schemeClr val="dk1"/>
              </a:buClr>
              <a:buSzPts val="2400"/>
              <a:buChar char="○"/>
              <a:defRPr/>
            </a:lvl2pPr>
            <a:lvl3pPr marL="1371600" lvl="2" indent="-381000" algn="l" rtl="0">
              <a:lnSpc>
                <a:spcPct val="100000"/>
              </a:lnSpc>
              <a:spcBef>
                <a:spcPts val="1600"/>
              </a:spcBef>
              <a:spcAft>
                <a:spcPts val="0"/>
              </a:spcAft>
              <a:buClr>
                <a:schemeClr val="dk1"/>
              </a:buClr>
              <a:buSzPts val="2400"/>
              <a:buChar char="■"/>
              <a:defRPr/>
            </a:lvl3pPr>
            <a:lvl4pPr marL="1828800" lvl="3" indent="-381000" algn="l" rtl="0">
              <a:lnSpc>
                <a:spcPct val="100000"/>
              </a:lnSpc>
              <a:spcBef>
                <a:spcPts val="1300"/>
              </a:spcBef>
              <a:spcAft>
                <a:spcPts val="0"/>
              </a:spcAft>
              <a:buClr>
                <a:schemeClr val="dk1"/>
              </a:buClr>
              <a:buSzPts val="2400"/>
              <a:buChar char="●"/>
              <a:defRPr/>
            </a:lvl4pPr>
            <a:lvl5pPr marL="2286000" lvl="4" indent="-381000" algn="l" rtl="0">
              <a:lnSpc>
                <a:spcPct val="100000"/>
              </a:lnSpc>
              <a:spcBef>
                <a:spcPts val="1100"/>
              </a:spcBef>
              <a:spcAft>
                <a:spcPts val="0"/>
              </a:spcAft>
              <a:buClr>
                <a:schemeClr val="dk1"/>
              </a:buClr>
              <a:buSzPts val="2400"/>
              <a:buChar char="○"/>
              <a:defRPr/>
            </a:lvl5pPr>
            <a:lvl6pPr marL="2743200" lvl="5" indent="-381000" algn="l" rtl="0">
              <a:lnSpc>
                <a:spcPct val="100000"/>
              </a:lnSpc>
              <a:spcBef>
                <a:spcPts val="800"/>
              </a:spcBef>
              <a:spcAft>
                <a:spcPts val="0"/>
              </a:spcAft>
              <a:buClr>
                <a:schemeClr val="dk1"/>
              </a:buClr>
              <a:buSzPts val="2400"/>
              <a:buChar char="■"/>
              <a:defRPr/>
            </a:lvl6pPr>
            <a:lvl7pPr marL="3200400" lvl="6" indent="-381000" algn="l" rtl="0">
              <a:lnSpc>
                <a:spcPct val="100000"/>
              </a:lnSpc>
              <a:spcBef>
                <a:spcPts val="800"/>
              </a:spcBef>
              <a:spcAft>
                <a:spcPts val="0"/>
              </a:spcAft>
              <a:buClr>
                <a:schemeClr val="dk1"/>
              </a:buClr>
              <a:buSzPts val="2400"/>
              <a:buChar char="●"/>
              <a:defRPr/>
            </a:lvl7pPr>
            <a:lvl8pPr marL="3657600" lvl="7" indent="-381000" algn="l" rtl="0">
              <a:lnSpc>
                <a:spcPct val="100000"/>
              </a:lnSpc>
              <a:spcBef>
                <a:spcPts val="800"/>
              </a:spcBef>
              <a:spcAft>
                <a:spcPts val="0"/>
              </a:spcAft>
              <a:buClr>
                <a:schemeClr val="dk1"/>
              </a:buClr>
              <a:buSzPts val="2400"/>
              <a:buChar char="○"/>
              <a:defRPr/>
            </a:lvl8pPr>
            <a:lvl9pPr marL="4114800" lvl="8" indent="-381000" algn="l" rtl="0">
              <a:lnSpc>
                <a:spcPct val="100000"/>
              </a:lnSpc>
              <a:spcBef>
                <a:spcPts val="800"/>
              </a:spcBef>
              <a:spcAft>
                <a:spcPts val="500"/>
              </a:spcAft>
              <a:buClr>
                <a:schemeClr val="dk1"/>
              </a:buClr>
              <a:buSzPts val="2400"/>
              <a:buChar char="■"/>
              <a:defRPr/>
            </a:lvl9pPr>
          </a:lstStyle>
          <a:p>
            <a:endParaRPr/>
          </a:p>
        </p:txBody>
      </p:sp>
      <p:sp>
        <p:nvSpPr>
          <p:cNvPr id="137" name="Google Shape;137;p22"/>
          <p:cNvSpPr txBox="1">
            <a:spLocks noGrp="1"/>
          </p:cNvSpPr>
          <p:nvPr>
            <p:ph type="dt" idx="10"/>
          </p:nvPr>
        </p:nvSpPr>
        <p:spPr>
          <a:xfrm>
            <a:off x="10058400" y="6266688"/>
            <a:ext cx="1219200" cy="3048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38" name="Google Shape;138;p22"/>
          <p:cNvSpPr txBox="1">
            <a:spLocks noGrp="1"/>
          </p:cNvSpPr>
          <p:nvPr>
            <p:ph type="sldNum" idx="12"/>
          </p:nvPr>
        </p:nvSpPr>
        <p:spPr>
          <a:xfrm>
            <a:off x="11277600" y="6266688"/>
            <a:ext cx="304800" cy="3048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9" name="Google Shape;139;p22"/>
          <p:cNvCxnSpPr/>
          <p:nvPr/>
        </p:nvCxnSpPr>
        <p:spPr>
          <a:xfrm>
            <a:off x="609600" y="609600"/>
            <a:ext cx="10972800" cy="0"/>
          </a:xfrm>
          <a:prstGeom prst="straightConnector1">
            <a:avLst/>
          </a:prstGeom>
          <a:noFill/>
          <a:ln w="47625" cap="flat" cmpd="sng">
            <a:solidFill>
              <a:schemeClr val="dk1"/>
            </a:solidFill>
            <a:prstDash val="solid"/>
            <a:round/>
            <a:headEnd type="none" w="sm" len="sm"/>
            <a:tailEnd type="none" w="sm" len="sm"/>
          </a:ln>
        </p:spPr>
      </p:cxnSp>
      <p:sp>
        <p:nvSpPr>
          <p:cNvPr id="140" name="Google Shape;140;p22"/>
          <p:cNvSpPr txBox="1">
            <a:spLocks noGrp="1"/>
          </p:cNvSpPr>
          <p:nvPr>
            <p:ph type="title"/>
          </p:nvPr>
        </p:nvSpPr>
        <p:spPr>
          <a:xfrm>
            <a:off x="609600" y="792480"/>
            <a:ext cx="9448800" cy="914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dk1"/>
              </a:buClr>
              <a:buSzPts val="3200"/>
              <a:buFont typeface="Arial"/>
              <a:buNone/>
              <a:defRPr b="1"/>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cxnSp>
        <p:nvCxnSpPr>
          <p:cNvPr id="141" name="Google Shape;141;p22"/>
          <p:cNvCxnSpPr/>
          <p:nvPr/>
        </p:nvCxnSpPr>
        <p:spPr>
          <a:xfrm>
            <a:off x="609600" y="609600"/>
            <a:ext cx="10972800" cy="0"/>
          </a:xfrm>
          <a:prstGeom prst="straightConnector1">
            <a:avLst/>
          </a:prstGeom>
          <a:noFill/>
          <a:ln w="47625" cap="flat" cmpd="sng">
            <a:solidFill>
              <a:schemeClr val="dk1"/>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423335" y="274643"/>
            <a:ext cx="11358000" cy="6048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0E95C4"/>
              </a:buClr>
              <a:buSzPts val="24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44" name="Google Shape;144;p23"/>
          <p:cNvSpPr txBox="1">
            <a:spLocks noGrp="1"/>
          </p:cNvSpPr>
          <p:nvPr>
            <p:ph type="body" idx="1"/>
          </p:nvPr>
        </p:nvSpPr>
        <p:spPr>
          <a:xfrm>
            <a:off x="423335" y="1068675"/>
            <a:ext cx="11358000" cy="5057700"/>
          </a:xfrm>
          <a:prstGeom prst="rect">
            <a:avLst/>
          </a:prstGeom>
          <a:noFill/>
          <a:ln>
            <a:noFill/>
          </a:ln>
        </p:spPr>
        <p:txBody>
          <a:bodyPr spcFirstLastPara="1" wrap="square" lIns="121900" tIns="60925" rIns="121900" bIns="60925" anchor="t" anchorCtr="0">
            <a:noAutofit/>
          </a:bodyPr>
          <a:lstStyle>
            <a:lvl1pPr marL="457200" lvl="0" indent="-381000" algn="l" rtl="0">
              <a:spcBef>
                <a:spcPts val="2100"/>
              </a:spcBef>
              <a:spcAft>
                <a:spcPts val="0"/>
              </a:spcAft>
              <a:buClr>
                <a:srgbClr val="316989"/>
              </a:buClr>
              <a:buSzPts val="2400"/>
              <a:buFont typeface="Noto Sans Symbols"/>
              <a:buChar char="▪"/>
              <a:defRPr/>
            </a:lvl1pPr>
            <a:lvl2pPr marL="914400" lvl="1" indent="-361950" algn="l" rtl="0">
              <a:spcBef>
                <a:spcPts val="1900"/>
              </a:spcBef>
              <a:spcAft>
                <a:spcPts val="0"/>
              </a:spcAft>
              <a:buClr>
                <a:srgbClr val="316989"/>
              </a:buClr>
              <a:buSzPts val="2100"/>
              <a:buFont typeface="Noto Sans Symbols"/>
              <a:buChar char="▪"/>
              <a:defRPr/>
            </a:lvl2pPr>
            <a:lvl3pPr marL="1371600" lvl="2" indent="-349250" algn="l" rtl="0">
              <a:spcBef>
                <a:spcPts val="1600"/>
              </a:spcBef>
              <a:spcAft>
                <a:spcPts val="0"/>
              </a:spcAft>
              <a:buClr>
                <a:srgbClr val="316989"/>
              </a:buClr>
              <a:buSzPts val="1900"/>
              <a:buFont typeface="Noto Sans Symbols"/>
              <a:buChar char="▪"/>
              <a:defRPr/>
            </a:lvl3pPr>
            <a:lvl4pPr marL="1828800" lvl="3" indent="-381000" algn="l" rtl="0">
              <a:spcBef>
                <a:spcPts val="1300"/>
              </a:spcBef>
              <a:spcAft>
                <a:spcPts val="0"/>
              </a:spcAft>
              <a:buClr>
                <a:srgbClr val="316989"/>
              </a:buClr>
              <a:buSzPts val="2400"/>
              <a:buFont typeface="Noto Sans Symbols"/>
              <a:buChar char="▪"/>
              <a:defRPr/>
            </a:lvl4pPr>
            <a:lvl5pPr marL="2286000" lvl="4" indent="-381000" algn="l" rtl="0">
              <a:spcBef>
                <a:spcPts val="1100"/>
              </a:spcBef>
              <a:spcAft>
                <a:spcPts val="0"/>
              </a:spcAft>
              <a:buClr>
                <a:srgbClr val="316989"/>
              </a:buClr>
              <a:buSzPts val="2400"/>
              <a:buFont typeface="Noto Sans Symbols"/>
              <a:buChar char="▪"/>
              <a:defRPr/>
            </a:lvl5pPr>
            <a:lvl6pPr marL="2743200" lvl="5" indent="-381000" algn="l" rtl="0">
              <a:spcBef>
                <a:spcPts val="8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500"/>
              </a:spcAft>
              <a:buClr>
                <a:schemeClr val="dk1"/>
              </a:buClr>
              <a:buSzPts val="2400"/>
              <a:buChar char="■"/>
              <a:defRPr/>
            </a:lvl9pPr>
          </a:lstStyle>
          <a:p>
            <a:endParaRPr/>
          </a:p>
        </p:txBody>
      </p:sp>
      <p:sp>
        <p:nvSpPr>
          <p:cNvPr id="145" name="Google Shape;145;p23"/>
          <p:cNvSpPr txBox="1">
            <a:spLocks noGrp="1"/>
          </p:cNvSpPr>
          <p:nvPr>
            <p:ph type="sldNum" idx="12"/>
          </p:nvPr>
        </p:nvSpPr>
        <p:spPr>
          <a:xfrm>
            <a:off x="423335" y="6540805"/>
            <a:ext cx="4582500" cy="291600"/>
          </a:xfrm>
          <a:prstGeom prst="rect">
            <a:avLst/>
          </a:prstGeom>
          <a:noFill/>
          <a:ln>
            <a:noFill/>
          </a:ln>
        </p:spPr>
        <p:txBody>
          <a:bodyPr spcFirstLastPara="1" wrap="square" lIns="121900" tIns="60925" rIns="121900" bIns="60925"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r>
              <a:rPr lang="en-US"/>
              <a:t>  |  © 2018 Palo Alto Networks, Inc. All Rights Reserved.</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24"/>
          <p:cNvSpPr/>
          <p:nvPr/>
        </p:nvSpPr>
        <p:spPr>
          <a:xfrm>
            <a:off x="1" y="26"/>
            <a:ext cx="12192000" cy="6858000"/>
          </a:xfrm>
          <a:prstGeom prst="rect">
            <a:avLst/>
          </a:prstGeom>
          <a:gradFill>
            <a:gsLst>
              <a:gs pos="0">
                <a:srgbClr val="96C52E"/>
              </a:gs>
              <a:gs pos="39000">
                <a:srgbClr val="96C52E"/>
              </a:gs>
              <a:gs pos="100000">
                <a:srgbClr val="DFE521"/>
              </a:gs>
            </a:gsLst>
            <a:lin ang="5400012" scaled="0"/>
          </a:gra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b="0" i="0" u="none" strike="noStrike" cap="none" baseline="-25000">
              <a:solidFill>
                <a:schemeClr val="lt1"/>
              </a:solidFill>
              <a:latin typeface="Arial"/>
              <a:ea typeface="Arial"/>
              <a:cs typeface="Arial"/>
              <a:sym typeface="Arial"/>
            </a:endParaRPr>
          </a:p>
        </p:txBody>
      </p:sp>
      <p:sp>
        <p:nvSpPr>
          <p:cNvPr id="148" name="Google Shape;148;p24"/>
          <p:cNvSpPr txBox="1">
            <a:spLocks noGrp="1"/>
          </p:cNvSpPr>
          <p:nvPr>
            <p:ph type="body" idx="1"/>
          </p:nvPr>
        </p:nvSpPr>
        <p:spPr>
          <a:xfrm>
            <a:off x="317065" y="1855943"/>
            <a:ext cx="11707500" cy="12192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5333"/>
              <a:buNone/>
              <a:defRPr sz="5333" b="0" i="0" cap="none">
                <a:solidFill>
                  <a:schemeClr val="lt1"/>
                </a:solidFill>
                <a:latin typeface="Arial"/>
                <a:ea typeface="Arial"/>
                <a:cs typeface="Arial"/>
                <a:sym typeface="Arial"/>
              </a:defRPr>
            </a:lvl1pPr>
            <a:lvl2pPr marL="914400" lvl="1" indent="-228600" algn="l" rtl="0">
              <a:spcBef>
                <a:spcPts val="1900"/>
              </a:spcBef>
              <a:spcAft>
                <a:spcPts val="0"/>
              </a:spcAft>
              <a:buSzPts val="2133"/>
              <a:buNone/>
              <a:defRPr/>
            </a:lvl2pPr>
            <a:lvl3pPr marL="1371600" lvl="2" indent="-228600" algn="l" rtl="0">
              <a:spcBef>
                <a:spcPts val="1600"/>
              </a:spcBef>
              <a:spcAft>
                <a:spcPts val="0"/>
              </a:spcAft>
              <a:buSzPts val="1867"/>
              <a:buNone/>
              <a:defRPr/>
            </a:lvl3pPr>
            <a:lvl4pPr marL="1828800" lvl="3" indent="-228600" algn="l" rtl="0">
              <a:spcBef>
                <a:spcPts val="1300"/>
              </a:spcBef>
              <a:spcAft>
                <a:spcPts val="0"/>
              </a:spcAft>
              <a:buSzPts val="2400"/>
              <a:buNone/>
              <a:defRPr/>
            </a:lvl4pPr>
            <a:lvl5pPr marL="2286000" lvl="4" indent="-228600" algn="l" rtl="0">
              <a:spcBef>
                <a:spcPts val="1100"/>
              </a:spcBef>
              <a:spcAft>
                <a:spcPts val="0"/>
              </a:spcAft>
              <a:buSzPts val="2400"/>
              <a:buNone/>
              <a:defRPr/>
            </a:lvl5pPr>
            <a:lvl6pPr marL="2743200" lvl="5" indent="-342900" algn="l" rtl="0">
              <a:spcBef>
                <a:spcPts val="800"/>
              </a:spcBef>
              <a:spcAft>
                <a:spcPts val="0"/>
              </a:spcAft>
              <a:buClr>
                <a:schemeClr val="dk1"/>
              </a:buClr>
              <a:buSzPts val="1800"/>
              <a:buChar char="■"/>
              <a:defRPr/>
            </a:lvl6pPr>
            <a:lvl7pPr marL="3200400" lvl="6" indent="-342900" algn="l" rtl="0">
              <a:spcBef>
                <a:spcPts val="500"/>
              </a:spcBef>
              <a:spcAft>
                <a:spcPts val="0"/>
              </a:spcAft>
              <a:buClr>
                <a:schemeClr val="dk1"/>
              </a:buClr>
              <a:buSzPts val="1800"/>
              <a:buChar char="●"/>
              <a:defRPr/>
            </a:lvl7pPr>
            <a:lvl8pPr marL="3657600" lvl="7" indent="-342900" algn="l" rtl="0">
              <a:spcBef>
                <a:spcPts val="500"/>
              </a:spcBef>
              <a:spcAft>
                <a:spcPts val="0"/>
              </a:spcAft>
              <a:buClr>
                <a:schemeClr val="dk1"/>
              </a:buClr>
              <a:buSzPts val="1800"/>
              <a:buChar char="○"/>
              <a:defRPr/>
            </a:lvl8pPr>
            <a:lvl9pPr marL="4114800" lvl="8" indent="-342900" algn="l" rtl="0">
              <a:spcBef>
                <a:spcPts val="500"/>
              </a:spcBef>
              <a:spcAft>
                <a:spcPts val="500"/>
              </a:spcAft>
              <a:buClr>
                <a:schemeClr val="dk1"/>
              </a:buClr>
              <a:buSzPts val="1800"/>
              <a:buChar char="■"/>
              <a:defRPr/>
            </a:lvl9pPr>
          </a:lstStyle>
          <a:p>
            <a:endParaRPr/>
          </a:p>
        </p:txBody>
      </p:sp>
      <p:sp>
        <p:nvSpPr>
          <p:cNvPr id="149" name="Google Shape;149;p24"/>
          <p:cNvSpPr/>
          <p:nvPr/>
        </p:nvSpPr>
        <p:spPr>
          <a:xfrm>
            <a:off x="1848412" y="-818571"/>
            <a:ext cx="8495100" cy="8495100"/>
          </a:xfrm>
          <a:prstGeom prst="ellipse">
            <a:avLst/>
          </a:prstGeom>
          <a:noFill/>
          <a:ln w="9525" cap="flat" cmpd="sng">
            <a:solidFill>
              <a:schemeClr val="lt1">
                <a:alpha val="6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ray slide">
  <p:cSld name="Normal slide_1">
    <p:spTree>
      <p:nvGrpSpPr>
        <p:cNvPr id="1" name="Shape 150"/>
        <p:cNvGrpSpPr/>
        <p:nvPr/>
      </p:nvGrpSpPr>
      <p:grpSpPr>
        <a:xfrm>
          <a:off x="0" y="0"/>
          <a:ext cx="0" cy="0"/>
          <a:chOff x="0" y="0"/>
          <a:chExt cx="0" cy="0"/>
        </a:xfrm>
      </p:grpSpPr>
      <p:sp>
        <p:nvSpPr>
          <p:cNvPr id="151" name="Google Shape;151;p25"/>
          <p:cNvSpPr/>
          <p:nvPr/>
        </p:nvSpPr>
        <p:spPr>
          <a:xfrm>
            <a:off x="-50800" y="-100"/>
            <a:ext cx="12268500" cy="6858000"/>
          </a:xfrm>
          <a:prstGeom prst="rect">
            <a:avLst/>
          </a:prstGeom>
          <a:solidFill>
            <a:srgbClr val="F2F2F2">
              <a:alpha val="411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52" name="Google Shape;152;p25"/>
          <p:cNvSpPr txBox="1">
            <a:spLocks noGrp="1"/>
          </p:cNvSpPr>
          <p:nvPr>
            <p:ph type="title"/>
          </p:nvPr>
        </p:nvSpPr>
        <p:spPr>
          <a:xfrm>
            <a:off x="423385" y="274641"/>
            <a:ext cx="11295300" cy="4365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700"/>
              <a:buNone/>
              <a:defRPr i="0"/>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53" name="Google Shape;153;p25"/>
          <p:cNvSpPr txBox="1">
            <a:spLocks noGrp="1"/>
          </p:cNvSpPr>
          <p:nvPr>
            <p:ph type="sldNum" idx="12"/>
          </p:nvPr>
        </p:nvSpPr>
        <p:spPr>
          <a:xfrm>
            <a:off x="423335" y="6405764"/>
            <a:ext cx="4582500" cy="291600"/>
          </a:xfrm>
          <a:prstGeom prst="rect">
            <a:avLst/>
          </a:prstGeom>
          <a:noFill/>
          <a:ln>
            <a:noFill/>
          </a:ln>
        </p:spPr>
        <p:txBody>
          <a:bodyPr spcFirstLastPara="1" wrap="square" lIns="121900" tIns="60925" rIns="121900" bIns="60925" anchor="ctr" anchorCtr="0">
            <a:noAutofit/>
          </a:bodyPr>
          <a:lstStyle>
            <a:lvl1pPr marL="0" lvl="0" indent="0" algn="l" rtl="0">
              <a:spcBef>
                <a:spcPts val="0"/>
              </a:spcBef>
              <a:spcAft>
                <a:spcPts val="0"/>
              </a:spcAft>
              <a:buNone/>
              <a:defRPr sz="700" b="1" i="0" u="none" strike="noStrike" cap="none">
                <a:latin typeface="Arial"/>
                <a:ea typeface="Arial"/>
                <a:cs typeface="Arial"/>
                <a:sym typeface="Arial"/>
              </a:defRPr>
            </a:lvl1pPr>
            <a:lvl2pPr marL="0" lvl="1" indent="0" algn="l" rtl="0">
              <a:spcBef>
                <a:spcPts val="0"/>
              </a:spcBef>
              <a:spcAft>
                <a:spcPts val="0"/>
              </a:spcAft>
              <a:buNone/>
              <a:defRPr sz="700" b="1" i="0" u="none" strike="noStrike" cap="none">
                <a:latin typeface="Arial"/>
                <a:ea typeface="Arial"/>
                <a:cs typeface="Arial"/>
                <a:sym typeface="Arial"/>
              </a:defRPr>
            </a:lvl2pPr>
            <a:lvl3pPr marL="0" lvl="2" indent="0" algn="l" rtl="0">
              <a:spcBef>
                <a:spcPts val="0"/>
              </a:spcBef>
              <a:spcAft>
                <a:spcPts val="0"/>
              </a:spcAft>
              <a:buNone/>
              <a:defRPr sz="700" b="1" i="0" u="none" strike="noStrike" cap="none">
                <a:latin typeface="Arial"/>
                <a:ea typeface="Arial"/>
                <a:cs typeface="Arial"/>
                <a:sym typeface="Arial"/>
              </a:defRPr>
            </a:lvl3pPr>
            <a:lvl4pPr marL="0" lvl="3" indent="0" algn="l" rtl="0">
              <a:spcBef>
                <a:spcPts val="0"/>
              </a:spcBef>
              <a:spcAft>
                <a:spcPts val="0"/>
              </a:spcAft>
              <a:buNone/>
              <a:defRPr sz="700" b="1" i="0" u="none" strike="noStrike" cap="none">
                <a:latin typeface="Arial"/>
                <a:ea typeface="Arial"/>
                <a:cs typeface="Arial"/>
                <a:sym typeface="Arial"/>
              </a:defRPr>
            </a:lvl4pPr>
            <a:lvl5pPr marL="0" lvl="4" indent="0" algn="l" rtl="0">
              <a:spcBef>
                <a:spcPts val="0"/>
              </a:spcBef>
              <a:spcAft>
                <a:spcPts val="0"/>
              </a:spcAft>
              <a:buNone/>
              <a:defRPr sz="700" b="1" i="0" u="none" strike="noStrike" cap="none">
                <a:latin typeface="Arial"/>
                <a:ea typeface="Arial"/>
                <a:cs typeface="Arial"/>
                <a:sym typeface="Arial"/>
              </a:defRPr>
            </a:lvl5pPr>
            <a:lvl6pPr marL="0" lvl="5" indent="0" algn="l" rtl="0">
              <a:spcBef>
                <a:spcPts val="0"/>
              </a:spcBef>
              <a:spcAft>
                <a:spcPts val="0"/>
              </a:spcAft>
              <a:buNone/>
              <a:defRPr sz="700" b="1" i="0" u="none" strike="noStrike" cap="none">
                <a:latin typeface="Arial"/>
                <a:ea typeface="Arial"/>
                <a:cs typeface="Arial"/>
                <a:sym typeface="Arial"/>
              </a:defRPr>
            </a:lvl6pPr>
            <a:lvl7pPr marL="0" lvl="6" indent="0" algn="l" rtl="0">
              <a:spcBef>
                <a:spcPts val="0"/>
              </a:spcBef>
              <a:spcAft>
                <a:spcPts val="0"/>
              </a:spcAft>
              <a:buNone/>
              <a:defRPr sz="700" b="1" i="0" u="none" strike="noStrike" cap="none">
                <a:latin typeface="Arial"/>
                <a:ea typeface="Arial"/>
                <a:cs typeface="Arial"/>
                <a:sym typeface="Arial"/>
              </a:defRPr>
            </a:lvl7pPr>
            <a:lvl8pPr marL="0" lvl="7" indent="0" algn="l" rtl="0">
              <a:spcBef>
                <a:spcPts val="0"/>
              </a:spcBef>
              <a:spcAft>
                <a:spcPts val="0"/>
              </a:spcAft>
              <a:buNone/>
              <a:defRPr sz="700" b="1" i="0" u="none" strike="noStrike" cap="none">
                <a:latin typeface="Arial"/>
                <a:ea typeface="Arial"/>
                <a:cs typeface="Arial"/>
                <a:sym typeface="Arial"/>
              </a:defRPr>
            </a:lvl8pPr>
            <a:lvl9pPr marL="0" lvl="8" indent="0" algn="l" rtl="0">
              <a:spcBef>
                <a:spcPts val="0"/>
              </a:spcBef>
              <a:spcAft>
                <a:spcPts val="0"/>
              </a:spcAft>
              <a:buNone/>
              <a:defRPr sz="7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  |  © 2019 Palo Alto Networks. All Rights Reserved.</a:t>
            </a:r>
            <a:endParaRPr/>
          </a:p>
        </p:txBody>
      </p:sp>
      <p:pic>
        <p:nvPicPr>
          <p:cNvPr id="154" name="Google Shape;154;p25"/>
          <p:cNvPicPr preferRelativeResize="0"/>
          <p:nvPr/>
        </p:nvPicPr>
        <p:blipFill>
          <a:blip r:embed="rId2">
            <a:alphaModFix/>
          </a:blip>
          <a:stretch>
            <a:fillRect/>
          </a:stretch>
        </p:blipFill>
        <p:spPr>
          <a:xfrm>
            <a:off x="10375322" y="6290501"/>
            <a:ext cx="1448380" cy="2916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5"/>
        <p:cNvGrpSpPr/>
        <p:nvPr/>
      </p:nvGrpSpPr>
      <p:grpSpPr>
        <a:xfrm>
          <a:off x="0" y="0"/>
          <a:ext cx="0" cy="0"/>
          <a:chOff x="0" y="0"/>
          <a:chExt cx="0" cy="0"/>
        </a:xfrm>
      </p:grpSpPr>
      <p:sp>
        <p:nvSpPr>
          <p:cNvPr id="156" name="Google Shape;156;p26"/>
          <p:cNvSpPr txBox="1">
            <a:spLocks noGrp="1"/>
          </p:cNvSpPr>
          <p:nvPr>
            <p:ph type="ctrTitle"/>
          </p:nvPr>
        </p:nvSpPr>
        <p:spPr>
          <a:xfrm>
            <a:off x="228600" y="228600"/>
            <a:ext cx="11734800" cy="533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3"/>
              </a:buClr>
              <a:buSzPts val="3200"/>
              <a:buFont typeface="Arial"/>
              <a:buNone/>
              <a:defRPr sz="3200" b="1" i="0" u="none" strike="noStrike" cap="none">
                <a:solidFill>
                  <a:schemeClr val="accent3"/>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157" name="Google Shape;157;p26"/>
          <p:cNvPicPr preferRelativeResize="0"/>
          <p:nvPr/>
        </p:nvPicPr>
        <p:blipFill rotWithShape="1">
          <a:blip r:embed="rId2">
            <a:alphaModFix/>
          </a:blip>
          <a:srcRect/>
          <a:stretch/>
        </p:blipFill>
        <p:spPr>
          <a:xfrm>
            <a:off x="280933" y="6525966"/>
            <a:ext cx="677250" cy="291599"/>
          </a:xfrm>
          <a:prstGeom prst="rect">
            <a:avLst/>
          </a:prstGeom>
          <a:noFill/>
          <a:ln>
            <a:noFill/>
          </a:ln>
        </p:spPr>
      </p:pic>
      <p:sp>
        <p:nvSpPr>
          <p:cNvPr id="158" name="Google Shape;158;p26"/>
          <p:cNvSpPr txBox="1">
            <a:spLocks noGrp="1"/>
          </p:cNvSpPr>
          <p:nvPr>
            <p:ph type="sldNum" idx="12"/>
          </p:nvPr>
        </p:nvSpPr>
        <p:spPr>
          <a:xfrm>
            <a:off x="923600" y="6496033"/>
            <a:ext cx="3151200" cy="3621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b="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ormal slide 1">
  <p:cSld name="Normal slide_2">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423385" y="274641"/>
            <a:ext cx="11295300" cy="436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accent2"/>
              </a:buClr>
              <a:buSzPts val="2700"/>
              <a:buFont typeface="Helvetica Neue"/>
              <a:buNone/>
              <a:defRPr b="1" i="0">
                <a:latin typeface="Helvetica Neue"/>
                <a:ea typeface="Helvetica Neue"/>
                <a:cs typeface="Helvetica Neue"/>
                <a:sym typeface="Helvetica Neu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61" name="Google Shape;161;p27"/>
          <p:cNvSpPr txBox="1">
            <a:spLocks noGrp="1"/>
          </p:cNvSpPr>
          <p:nvPr>
            <p:ph type="sldNum" idx="12"/>
          </p:nvPr>
        </p:nvSpPr>
        <p:spPr>
          <a:xfrm>
            <a:off x="423335" y="6484883"/>
            <a:ext cx="4582500" cy="366900"/>
          </a:xfrm>
          <a:prstGeom prst="rect">
            <a:avLst/>
          </a:prstGeom>
          <a:noFill/>
          <a:ln>
            <a:noFill/>
          </a:ln>
        </p:spPr>
        <p:txBody>
          <a:bodyPr spcFirstLastPara="1" wrap="square" lIns="121900" tIns="60925" rIns="121900" bIns="60925" anchor="ctr" anchorCtr="0">
            <a:noAutofit/>
          </a:bodyPr>
          <a:lstStyle>
            <a:lvl1pPr marL="0" marR="0" lvl="0"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7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  |  © 2019 Palo Alto Networks. All Rights Reserved.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423335" y="274667"/>
            <a:ext cx="11358000" cy="6048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700"/>
              <a:buNone/>
              <a:defRPr/>
            </a:lvl2pPr>
            <a:lvl3pPr lvl="2" algn="l" rtl="0">
              <a:lnSpc>
                <a:spcPct val="100000"/>
              </a:lnSpc>
              <a:spcBef>
                <a:spcPts val="0"/>
              </a:spcBef>
              <a:spcAft>
                <a:spcPts val="0"/>
              </a:spcAft>
              <a:buSzPts val="2700"/>
              <a:buNone/>
              <a:defRPr/>
            </a:lvl3pPr>
            <a:lvl4pPr lvl="3" algn="l" rtl="0">
              <a:lnSpc>
                <a:spcPct val="100000"/>
              </a:lnSpc>
              <a:spcBef>
                <a:spcPts val="0"/>
              </a:spcBef>
              <a:spcAft>
                <a:spcPts val="0"/>
              </a:spcAft>
              <a:buSzPts val="2700"/>
              <a:buNone/>
              <a:defRPr/>
            </a:lvl4pPr>
            <a:lvl5pPr lvl="4" algn="l" rtl="0">
              <a:lnSpc>
                <a:spcPct val="100000"/>
              </a:lnSpc>
              <a:spcBef>
                <a:spcPts val="0"/>
              </a:spcBef>
              <a:spcAft>
                <a:spcPts val="0"/>
              </a:spcAft>
              <a:buSzPts val="2700"/>
              <a:buNone/>
              <a:defRPr/>
            </a:lvl5pPr>
            <a:lvl6pPr lvl="5" algn="l" rtl="0">
              <a:lnSpc>
                <a:spcPct val="100000"/>
              </a:lnSpc>
              <a:spcBef>
                <a:spcPts val="0"/>
              </a:spcBef>
              <a:spcAft>
                <a:spcPts val="0"/>
              </a:spcAft>
              <a:buSzPts val="2700"/>
              <a:buNone/>
              <a:defRPr/>
            </a:lvl6pPr>
            <a:lvl7pPr lvl="6" algn="l" rtl="0">
              <a:lnSpc>
                <a:spcPct val="100000"/>
              </a:lnSpc>
              <a:spcBef>
                <a:spcPts val="0"/>
              </a:spcBef>
              <a:spcAft>
                <a:spcPts val="0"/>
              </a:spcAft>
              <a:buSzPts val="2700"/>
              <a:buNone/>
              <a:defRPr/>
            </a:lvl7pPr>
            <a:lvl8pPr lvl="7" algn="l" rtl="0">
              <a:lnSpc>
                <a:spcPct val="100000"/>
              </a:lnSpc>
              <a:spcBef>
                <a:spcPts val="0"/>
              </a:spcBef>
              <a:spcAft>
                <a:spcPts val="0"/>
              </a:spcAft>
              <a:buSzPts val="2700"/>
              <a:buNone/>
              <a:defRPr/>
            </a:lvl8pPr>
            <a:lvl9pPr lvl="8" algn="l" rtl="0">
              <a:lnSpc>
                <a:spcPct val="100000"/>
              </a:lnSpc>
              <a:spcBef>
                <a:spcPts val="0"/>
              </a:spcBef>
              <a:spcAft>
                <a:spcPts val="0"/>
              </a:spcAft>
              <a:buSzPts val="2700"/>
              <a:buNone/>
              <a:defRPr/>
            </a:lvl9pPr>
          </a:lstStyle>
          <a:p>
            <a:endParaRPr/>
          </a:p>
        </p:txBody>
      </p:sp>
      <p:sp>
        <p:nvSpPr>
          <p:cNvPr id="168" name="Google Shape;168;p29"/>
          <p:cNvSpPr txBox="1">
            <a:spLocks noGrp="1"/>
          </p:cNvSpPr>
          <p:nvPr>
            <p:ph type="sldNum" idx="12"/>
          </p:nvPr>
        </p:nvSpPr>
        <p:spPr>
          <a:xfrm>
            <a:off x="415600" y="6496033"/>
            <a:ext cx="3151200" cy="3621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FFFFFF"/>
              </a:buClr>
              <a:buSzPts val="800"/>
              <a:buFont typeface="Montserrat"/>
              <a:buNone/>
              <a:defRPr sz="8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r>
              <a:rPr lang="en-US"/>
              <a:t>  |  © 2015, Palo Alto Networks. Confidential and Proprietary.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Column Content 1">
  <p:cSld name="TITLE_AND_TWO_COLUMNS_1">
    <p:spTree>
      <p:nvGrpSpPr>
        <p:cNvPr id="1" name="Shape 169"/>
        <p:cNvGrpSpPr/>
        <p:nvPr/>
      </p:nvGrpSpPr>
      <p:grpSpPr>
        <a:xfrm>
          <a:off x="0" y="0"/>
          <a:ext cx="0" cy="0"/>
          <a:chOff x="0" y="0"/>
          <a:chExt cx="0" cy="0"/>
        </a:xfrm>
      </p:grpSpPr>
      <p:sp>
        <p:nvSpPr>
          <p:cNvPr id="170" name="Google Shape;170;p30"/>
          <p:cNvSpPr txBox="1">
            <a:spLocks noGrp="1"/>
          </p:cNvSpPr>
          <p:nvPr>
            <p:ph type="body" idx="1"/>
          </p:nvPr>
        </p:nvSpPr>
        <p:spPr>
          <a:xfrm>
            <a:off x="6443200" y="1036320"/>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00000"/>
              </a:lnSpc>
              <a:spcBef>
                <a:spcPts val="0"/>
              </a:spcBef>
              <a:spcAft>
                <a:spcPts val="0"/>
              </a:spcAft>
              <a:buSzPts val="1900"/>
              <a:buChar char="●"/>
              <a:defRPr/>
            </a:lvl1pPr>
            <a:lvl2pPr marL="914400" lvl="1" indent="-330200" algn="l" rtl="0">
              <a:lnSpc>
                <a:spcPct val="100000"/>
              </a:lnSpc>
              <a:spcBef>
                <a:spcPts val="1900"/>
              </a:spcBef>
              <a:spcAft>
                <a:spcPts val="0"/>
              </a:spcAft>
              <a:buSzPts val="1600"/>
              <a:buChar char="○"/>
              <a:defRPr sz="1600"/>
            </a:lvl2pPr>
            <a:lvl3pPr marL="1371600" lvl="2" indent="-311150" algn="l" rtl="0">
              <a:lnSpc>
                <a:spcPct val="100000"/>
              </a:lnSpc>
              <a:spcBef>
                <a:spcPts val="1600"/>
              </a:spcBef>
              <a:spcAft>
                <a:spcPts val="0"/>
              </a:spcAft>
              <a:buSzPts val="1300"/>
              <a:buChar char="■"/>
              <a:defRPr/>
            </a:lvl3pPr>
            <a:lvl4pPr marL="1828800" lvl="3" indent="-311150" algn="l" rtl="0">
              <a:lnSpc>
                <a:spcPct val="100000"/>
              </a:lnSpc>
              <a:spcBef>
                <a:spcPts val="1300"/>
              </a:spcBef>
              <a:spcAft>
                <a:spcPts val="0"/>
              </a:spcAft>
              <a:buSzPts val="1300"/>
              <a:buChar char="●"/>
              <a:defRPr/>
            </a:lvl4pPr>
            <a:lvl5pPr marL="2286000" lvl="4" indent="-311150" algn="l" rtl="0">
              <a:lnSpc>
                <a:spcPct val="100000"/>
              </a:lnSpc>
              <a:spcBef>
                <a:spcPts val="1100"/>
              </a:spcBef>
              <a:spcAft>
                <a:spcPts val="0"/>
              </a:spcAft>
              <a:buSzPts val="1300"/>
              <a:buChar char="○"/>
              <a:defRPr/>
            </a:lvl5pPr>
            <a:lvl6pPr marL="2743200" lvl="5" indent="-311150" algn="l" rtl="0">
              <a:lnSpc>
                <a:spcPct val="100000"/>
              </a:lnSpc>
              <a:spcBef>
                <a:spcPts val="800"/>
              </a:spcBef>
              <a:spcAft>
                <a:spcPts val="0"/>
              </a:spcAft>
              <a:buSzPts val="1300"/>
              <a:buChar char="■"/>
              <a:defRPr/>
            </a:lvl6pPr>
            <a:lvl7pPr marL="3200400" lvl="6" indent="-311150" algn="l" rtl="0">
              <a:lnSpc>
                <a:spcPct val="100000"/>
              </a:lnSpc>
              <a:spcBef>
                <a:spcPts val="500"/>
              </a:spcBef>
              <a:spcAft>
                <a:spcPts val="0"/>
              </a:spcAft>
              <a:buSzPts val="1300"/>
              <a:buChar char="●"/>
              <a:defRPr/>
            </a:lvl7pPr>
            <a:lvl8pPr marL="3657600" lvl="7" indent="-311150" algn="l" rtl="0">
              <a:lnSpc>
                <a:spcPct val="100000"/>
              </a:lnSpc>
              <a:spcBef>
                <a:spcPts val="500"/>
              </a:spcBef>
              <a:spcAft>
                <a:spcPts val="0"/>
              </a:spcAft>
              <a:buSzPts val="1300"/>
              <a:buChar char="○"/>
              <a:defRPr/>
            </a:lvl8pPr>
            <a:lvl9pPr marL="4114800" lvl="8" indent="-311150" algn="l" rtl="0">
              <a:lnSpc>
                <a:spcPct val="100000"/>
              </a:lnSpc>
              <a:spcBef>
                <a:spcPts val="500"/>
              </a:spcBef>
              <a:spcAft>
                <a:spcPts val="500"/>
              </a:spcAft>
              <a:buSzPts val="1300"/>
              <a:buChar char="■"/>
              <a:defRPr/>
            </a:lvl9pPr>
          </a:lstStyle>
          <a:p>
            <a:endParaRPr/>
          </a:p>
        </p:txBody>
      </p:sp>
      <p:sp>
        <p:nvSpPr>
          <p:cNvPr id="171" name="Google Shape;171;p30"/>
          <p:cNvSpPr txBox="1">
            <a:spLocks noGrp="1"/>
          </p:cNvSpPr>
          <p:nvPr>
            <p:ph type="title"/>
          </p:nvPr>
        </p:nvSpPr>
        <p:spPr>
          <a:xfrm>
            <a:off x="415600" y="308100"/>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700"/>
              <a:buNone/>
              <a:defRPr/>
            </a:lvl2pPr>
            <a:lvl3pPr lvl="2" algn="l" rtl="0">
              <a:lnSpc>
                <a:spcPct val="100000"/>
              </a:lnSpc>
              <a:spcBef>
                <a:spcPts val="0"/>
              </a:spcBef>
              <a:spcAft>
                <a:spcPts val="0"/>
              </a:spcAft>
              <a:buSzPts val="2700"/>
              <a:buNone/>
              <a:defRPr/>
            </a:lvl3pPr>
            <a:lvl4pPr lvl="3" algn="l" rtl="0">
              <a:lnSpc>
                <a:spcPct val="100000"/>
              </a:lnSpc>
              <a:spcBef>
                <a:spcPts val="0"/>
              </a:spcBef>
              <a:spcAft>
                <a:spcPts val="0"/>
              </a:spcAft>
              <a:buSzPts val="2700"/>
              <a:buNone/>
              <a:defRPr/>
            </a:lvl4pPr>
            <a:lvl5pPr lvl="4" algn="l" rtl="0">
              <a:lnSpc>
                <a:spcPct val="100000"/>
              </a:lnSpc>
              <a:spcBef>
                <a:spcPts val="0"/>
              </a:spcBef>
              <a:spcAft>
                <a:spcPts val="0"/>
              </a:spcAft>
              <a:buSzPts val="2700"/>
              <a:buNone/>
              <a:defRPr/>
            </a:lvl5pPr>
            <a:lvl6pPr lvl="5" algn="l" rtl="0">
              <a:lnSpc>
                <a:spcPct val="100000"/>
              </a:lnSpc>
              <a:spcBef>
                <a:spcPts val="0"/>
              </a:spcBef>
              <a:spcAft>
                <a:spcPts val="0"/>
              </a:spcAft>
              <a:buSzPts val="2700"/>
              <a:buNone/>
              <a:defRPr/>
            </a:lvl6pPr>
            <a:lvl7pPr lvl="6" algn="l" rtl="0">
              <a:lnSpc>
                <a:spcPct val="100000"/>
              </a:lnSpc>
              <a:spcBef>
                <a:spcPts val="0"/>
              </a:spcBef>
              <a:spcAft>
                <a:spcPts val="0"/>
              </a:spcAft>
              <a:buSzPts val="2700"/>
              <a:buNone/>
              <a:defRPr/>
            </a:lvl7pPr>
            <a:lvl8pPr lvl="7" algn="l" rtl="0">
              <a:lnSpc>
                <a:spcPct val="100000"/>
              </a:lnSpc>
              <a:spcBef>
                <a:spcPts val="0"/>
              </a:spcBef>
              <a:spcAft>
                <a:spcPts val="0"/>
              </a:spcAft>
              <a:buSzPts val="2700"/>
              <a:buNone/>
              <a:defRPr/>
            </a:lvl8pPr>
            <a:lvl9pPr lvl="8" algn="l" rtl="0">
              <a:lnSpc>
                <a:spcPct val="100000"/>
              </a:lnSpc>
              <a:spcBef>
                <a:spcPts val="0"/>
              </a:spcBef>
              <a:spcAft>
                <a:spcPts val="0"/>
              </a:spcAft>
              <a:buSzPts val="2700"/>
              <a:buNone/>
              <a:defRPr/>
            </a:lvl9pPr>
          </a:lstStyle>
          <a:p>
            <a:endParaRPr/>
          </a:p>
        </p:txBody>
      </p:sp>
      <p:sp>
        <p:nvSpPr>
          <p:cNvPr id="172" name="Google Shape;172;p30"/>
          <p:cNvSpPr txBox="1">
            <a:spLocks noGrp="1"/>
          </p:cNvSpPr>
          <p:nvPr>
            <p:ph type="body" idx="2"/>
          </p:nvPr>
        </p:nvSpPr>
        <p:spPr>
          <a:xfrm>
            <a:off x="415600" y="1036320"/>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00000"/>
              </a:lnSpc>
              <a:spcBef>
                <a:spcPts val="0"/>
              </a:spcBef>
              <a:spcAft>
                <a:spcPts val="0"/>
              </a:spcAft>
              <a:buSzPts val="1900"/>
              <a:buChar char="●"/>
              <a:defRPr/>
            </a:lvl1pPr>
            <a:lvl2pPr marL="914400" lvl="1" indent="-330200" algn="l" rtl="0">
              <a:lnSpc>
                <a:spcPct val="100000"/>
              </a:lnSpc>
              <a:spcBef>
                <a:spcPts val="1900"/>
              </a:spcBef>
              <a:spcAft>
                <a:spcPts val="0"/>
              </a:spcAft>
              <a:buSzPts val="1600"/>
              <a:buChar char="○"/>
              <a:defRPr sz="1600"/>
            </a:lvl2pPr>
            <a:lvl3pPr marL="1371600" lvl="2" indent="-311150" algn="l" rtl="0">
              <a:lnSpc>
                <a:spcPct val="100000"/>
              </a:lnSpc>
              <a:spcBef>
                <a:spcPts val="1600"/>
              </a:spcBef>
              <a:spcAft>
                <a:spcPts val="0"/>
              </a:spcAft>
              <a:buSzPts val="1300"/>
              <a:buChar char="■"/>
              <a:defRPr/>
            </a:lvl3pPr>
            <a:lvl4pPr marL="1828800" lvl="3" indent="-311150" algn="l" rtl="0">
              <a:lnSpc>
                <a:spcPct val="100000"/>
              </a:lnSpc>
              <a:spcBef>
                <a:spcPts val="1300"/>
              </a:spcBef>
              <a:spcAft>
                <a:spcPts val="0"/>
              </a:spcAft>
              <a:buSzPts val="1300"/>
              <a:buChar char="●"/>
              <a:defRPr/>
            </a:lvl4pPr>
            <a:lvl5pPr marL="2286000" lvl="4" indent="-311150" algn="l" rtl="0">
              <a:lnSpc>
                <a:spcPct val="100000"/>
              </a:lnSpc>
              <a:spcBef>
                <a:spcPts val="1100"/>
              </a:spcBef>
              <a:spcAft>
                <a:spcPts val="0"/>
              </a:spcAft>
              <a:buSzPts val="1300"/>
              <a:buChar char="○"/>
              <a:defRPr/>
            </a:lvl5pPr>
            <a:lvl6pPr marL="2743200" lvl="5" indent="-311150" algn="l" rtl="0">
              <a:lnSpc>
                <a:spcPct val="100000"/>
              </a:lnSpc>
              <a:spcBef>
                <a:spcPts val="800"/>
              </a:spcBef>
              <a:spcAft>
                <a:spcPts val="0"/>
              </a:spcAft>
              <a:buSzPts val="1300"/>
              <a:buChar char="■"/>
              <a:defRPr/>
            </a:lvl6pPr>
            <a:lvl7pPr marL="3200400" lvl="6" indent="-311150" algn="l" rtl="0">
              <a:lnSpc>
                <a:spcPct val="100000"/>
              </a:lnSpc>
              <a:spcBef>
                <a:spcPts val="500"/>
              </a:spcBef>
              <a:spcAft>
                <a:spcPts val="0"/>
              </a:spcAft>
              <a:buSzPts val="1300"/>
              <a:buChar char="●"/>
              <a:defRPr/>
            </a:lvl7pPr>
            <a:lvl8pPr marL="3657600" lvl="7" indent="-311150" algn="l" rtl="0">
              <a:lnSpc>
                <a:spcPct val="100000"/>
              </a:lnSpc>
              <a:spcBef>
                <a:spcPts val="500"/>
              </a:spcBef>
              <a:spcAft>
                <a:spcPts val="0"/>
              </a:spcAft>
              <a:buSzPts val="1300"/>
              <a:buChar char="○"/>
              <a:defRPr/>
            </a:lvl8pPr>
            <a:lvl9pPr marL="4114800" lvl="8" indent="-311150" algn="l" rtl="0">
              <a:lnSpc>
                <a:spcPct val="100000"/>
              </a:lnSpc>
              <a:spcBef>
                <a:spcPts val="500"/>
              </a:spcBef>
              <a:spcAft>
                <a:spcPts val="500"/>
              </a:spcAft>
              <a:buSzPts val="1300"/>
              <a:buChar char="■"/>
              <a:defRPr/>
            </a:lvl9pPr>
          </a:lstStyle>
          <a:p>
            <a:endParaRPr/>
          </a:p>
        </p:txBody>
      </p:sp>
      <p:sp>
        <p:nvSpPr>
          <p:cNvPr id="173" name="Google Shape;173;p30"/>
          <p:cNvSpPr txBox="1">
            <a:spLocks noGrp="1"/>
          </p:cNvSpPr>
          <p:nvPr>
            <p:ph type="sldNum" idx="12"/>
          </p:nvPr>
        </p:nvSpPr>
        <p:spPr>
          <a:xfrm>
            <a:off x="415600" y="6496033"/>
            <a:ext cx="3915300" cy="3621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r>
              <a:rPr lang="en-US" b="0"/>
              <a:t>  |  © 2020 Palo Alto Networks, Inc. All rights reserved.</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74"/>
        <p:cNvGrpSpPr/>
        <p:nvPr/>
      </p:nvGrpSpPr>
      <p:grpSpPr>
        <a:xfrm>
          <a:off x="0" y="0"/>
          <a:ext cx="0" cy="0"/>
          <a:chOff x="0" y="0"/>
          <a:chExt cx="0" cy="0"/>
        </a:xfrm>
      </p:grpSpPr>
      <p:sp>
        <p:nvSpPr>
          <p:cNvPr id="175" name="Google Shape;175;p31"/>
          <p:cNvSpPr txBox="1">
            <a:spLocks noGrp="1"/>
          </p:cNvSpPr>
          <p:nvPr>
            <p:ph type="title"/>
          </p:nvPr>
        </p:nvSpPr>
        <p:spPr>
          <a:xfrm>
            <a:off x="423336" y="274668"/>
            <a:ext cx="11358000" cy="6048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0E95C4"/>
              </a:buClr>
              <a:buSzPts val="24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76" name="Google Shape;176;p31"/>
          <p:cNvSpPr txBox="1">
            <a:spLocks noGrp="1"/>
          </p:cNvSpPr>
          <p:nvPr>
            <p:ph type="sldNum" idx="12"/>
          </p:nvPr>
        </p:nvSpPr>
        <p:spPr>
          <a:xfrm>
            <a:off x="423335" y="6493944"/>
            <a:ext cx="4582500" cy="365100"/>
          </a:xfrm>
          <a:prstGeom prst="rect">
            <a:avLst/>
          </a:prstGeom>
          <a:noFill/>
          <a:ln>
            <a:noFill/>
          </a:ln>
        </p:spPr>
        <p:txBody>
          <a:bodyPr spcFirstLastPara="1" wrap="square" lIns="121900" tIns="60925" rIns="121900" bIns="60925" anchor="ctr" anchorCtr="0">
            <a:noAutofit/>
          </a:bodyPr>
          <a:lstStyle>
            <a:lvl1pPr marL="0" lvl="0" indent="0" algn="l" rtl="0">
              <a:spcBef>
                <a:spcPts val="0"/>
              </a:spcBef>
              <a:buNone/>
              <a:defRPr sz="700" b="1">
                <a:solidFill>
                  <a:schemeClr val="lt1"/>
                </a:solidFill>
                <a:latin typeface="Arial"/>
                <a:ea typeface="Arial"/>
                <a:cs typeface="Arial"/>
                <a:sym typeface="Arial"/>
              </a:defRPr>
            </a:lvl1pPr>
            <a:lvl2pPr marL="0" lvl="1" indent="0" algn="l" rtl="0">
              <a:spcBef>
                <a:spcPts val="0"/>
              </a:spcBef>
              <a:buNone/>
              <a:defRPr sz="700" b="1">
                <a:solidFill>
                  <a:schemeClr val="lt1"/>
                </a:solidFill>
                <a:latin typeface="Arial"/>
                <a:ea typeface="Arial"/>
                <a:cs typeface="Arial"/>
                <a:sym typeface="Arial"/>
              </a:defRPr>
            </a:lvl2pPr>
            <a:lvl3pPr marL="0" lvl="2" indent="0" algn="l" rtl="0">
              <a:spcBef>
                <a:spcPts val="0"/>
              </a:spcBef>
              <a:buNone/>
              <a:defRPr sz="700" b="1">
                <a:solidFill>
                  <a:schemeClr val="lt1"/>
                </a:solidFill>
                <a:latin typeface="Arial"/>
                <a:ea typeface="Arial"/>
                <a:cs typeface="Arial"/>
                <a:sym typeface="Arial"/>
              </a:defRPr>
            </a:lvl3pPr>
            <a:lvl4pPr marL="0" lvl="3" indent="0" algn="l" rtl="0">
              <a:spcBef>
                <a:spcPts val="0"/>
              </a:spcBef>
              <a:buNone/>
              <a:defRPr sz="700" b="1">
                <a:solidFill>
                  <a:schemeClr val="lt1"/>
                </a:solidFill>
                <a:latin typeface="Arial"/>
                <a:ea typeface="Arial"/>
                <a:cs typeface="Arial"/>
                <a:sym typeface="Arial"/>
              </a:defRPr>
            </a:lvl4pPr>
            <a:lvl5pPr marL="0" lvl="4" indent="0" algn="l" rtl="0">
              <a:spcBef>
                <a:spcPts val="0"/>
              </a:spcBef>
              <a:buNone/>
              <a:defRPr sz="700" b="1">
                <a:solidFill>
                  <a:schemeClr val="lt1"/>
                </a:solidFill>
                <a:latin typeface="Arial"/>
                <a:ea typeface="Arial"/>
                <a:cs typeface="Arial"/>
                <a:sym typeface="Arial"/>
              </a:defRPr>
            </a:lvl5pPr>
            <a:lvl6pPr marL="0" lvl="5" indent="0" algn="l" rtl="0">
              <a:spcBef>
                <a:spcPts val="0"/>
              </a:spcBef>
              <a:buNone/>
              <a:defRPr sz="700" b="1">
                <a:solidFill>
                  <a:schemeClr val="lt1"/>
                </a:solidFill>
                <a:latin typeface="Arial"/>
                <a:ea typeface="Arial"/>
                <a:cs typeface="Arial"/>
                <a:sym typeface="Arial"/>
              </a:defRPr>
            </a:lvl6pPr>
            <a:lvl7pPr marL="0" lvl="6" indent="0" algn="l" rtl="0">
              <a:spcBef>
                <a:spcPts val="0"/>
              </a:spcBef>
              <a:buNone/>
              <a:defRPr sz="700" b="1">
                <a:solidFill>
                  <a:schemeClr val="lt1"/>
                </a:solidFill>
                <a:latin typeface="Arial"/>
                <a:ea typeface="Arial"/>
                <a:cs typeface="Arial"/>
                <a:sym typeface="Arial"/>
              </a:defRPr>
            </a:lvl7pPr>
            <a:lvl8pPr marL="0" lvl="7" indent="0" algn="l" rtl="0">
              <a:spcBef>
                <a:spcPts val="0"/>
              </a:spcBef>
              <a:buNone/>
              <a:defRPr sz="700" b="1">
                <a:solidFill>
                  <a:schemeClr val="lt1"/>
                </a:solidFill>
                <a:latin typeface="Arial"/>
                <a:ea typeface="Arial"/>
                <a:cs typeface="Arial"/>
                <a:sym typeface="Arial"/>
              </a:defRPr>
            </a:lvl8pPr>
            <a:lvl9pPr marL="0" lvl="8" indent="0" algn="l" rtl="0">
              <a:spcBef>
                <a:spcPts val="0"/>
              </a:spcBef>
              <a:buNone/>
              <a:defRPr sz="7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  |  © 2018, Palo Alto Networks. Confidential and Proprietary. </a:t>
            </a:r>
            <a:endParaRPr sz="800">
              <a:solidFill>
                <a:srgbClr val="FFFFFF"/>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isma Title Slide">
  <p:cSld name="TITLE_1_1">
    <p:spTree>
      <p:nvGrpSpPr>
        <p:cNvPr id="1" name="Shape 32"/>
        <p:cNvGrpSpPr/>
        <p:nvPr/>
      </p:nvGrpSpPr>
      <p:grpSpPr>
        <a:xfrm>
          <a:off x="0" y="0"/>
          <a:ext cx="0" cy="0"/>
          <a:chOff x="0" y="0"/>
          <a:chExt cx="0" cy="0"/>
        </a:xfrm>
      </p:grpSpPr>
      <p:pic>
        <p:nvPicPr>
          <p:cNvPr id="33" name="Google Shape;33;p4"/>
          <p:cNvPicPr preferRelativeResize="0"/>
          <p:nvPr/>
        </p:nvPicPr>
        <p:blipFill rotWithShape="1">
          <a:blip r:embed="rId2">
            <a:alphaModFix/>
          </a:blip>
          <a:srcRect l="8517" t="21469" r="18308" b="14097"/>
          <a:stretch/>
        </p:blipFill>
        <p:spPr>
          <a:xfrm>
            <a:off x="5346841" y="1105769"/>
            <a:ext cx="6851064" cy="4344197"/>
          </a:xfrm>
          <a:prstGeom prst="rect">
            <a:avLst/>
          </a:prstGeom>
          <a:noFill/>
          <a:ln>
            <a:noFill/>
          </a:ln>
        </p:spPr>
      </p:pic>
      <p:pic>
        <p:nvPicPr>
          <p:cNvPr id="34" name="Google Shape;34;p4"/>
          <p:cNvPicPr preferRelativeResize="0"/>
          <p:nvPr/>
        </p:nvPicPr>
        <p:blipFill>
          <a:blip r:embed="rId3">
            <a:alphaModFix/>
          </a:blip>
          <a:stretch>
            <a:fillRect/>
          </a:stretch>
        </p:blipFill>
        <p:spPr>
          <a:xfrm>
            <a:off x="550500" y="480066"/>
            <a:ext cx="1885853" cy="382534"/>
          </a:xfrm>
          <a:prstGeom prst="rect">
            <a:avLst/>
          </a:prstGeom>
          <a:noFill/>
          <a:ln>
            <a:noFill/>
          </a:ln>
        </p:spPr>
      </p:pic>
      <p:sp>
        <p:nvSpPr>
          <p:cNvPr id="35" name="Google Shape;35;p4"/>
          <p:cNvSpPr/>
          <p:nvPr/>
        </p:nvSpPr>
        <p:spPr>
          <a:xfrm>
            <a:off x="0" y="5462367"/>
            <a:ext cx="12192000" cy="1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 name="Google Shape;36;p4"/>
          <p:cNvSpPr txBox="1">
            <a:spLocks noGrp="1"/>
          </p:cNvSpPr>
          <p:nvPr>
            <p:ph type="ctrTitle"/>
          </p:nvPr>
        </p:nvSpPr>
        <p:spPr>
          <a:xfrm>
            <a:off x="415600" y="1857417"/>
            <a:ext cx="6195900" cy="1784100"/>
          </a:xfrm>
          <a:prstGeom prst="rect">
            <a:avLst/>
          </a:prstGeom>
        </p:spPr>
        <p:txBody>
          <a:bodyPr spcFirstLastPara="1" wrap="square" lIns="121900" tIns="121900" rIns="121900" bIns="121900" anchor="b" anchorCtr="0">
            <a:noAutofit/>
          </a:bodyPr>
          <a:lstStyle>
            <a:lvl1pPr lvl="0" rtl="0">
              <a:lnSpc>
                <a:spcPct val="90000"/>
              </a:lnSpc>
              <a:spcBef>
                <a:spcPts val="0"/>
              </a:spcBef>
              <a:spcAft>
                <a:spcPts val="0"/>
              </a:spcAft>
              <a:buClr>
                <a:srgbClr val="000000"/>
              </a:buClr>
              <a:buSzPts val="4800"/>
              <a:buNone/>
              <a:defRPr sz="4800">
                <a:solidFill>
                  <a:srgbClr val="000000"/>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a:endParaRPr/>
          </a:p>
        </p:txBody>
      </p:sp>
      <p:sp>
        <p:nvSpPr>
          <p:cNvPr id="37" name="Google Shape;37;p4"/>
          <p:cNvSpPr txBox="1">
            <a:spLocks noGrp="1"/>
          </p:cNvSpPr>
          <p:nvPr>
            <p:ph type="subTitle" idx="1"/>
          </p:nvPr>
        </p:nvSpPr>
        <p:spPr>
          <a:xfrm>
            <a:off x="415600" y="3641517"/>
            <a:ext cx="61959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400"/>
              <a:buNone/>
              <a:defRPr sz="24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38" name="Google Shape;38;p4"/>
          <p:cNvPicPr preferRelativeResize="0"/>
          <p:nvPr/>
        </p:nvPicPr>
        <p:blipFill>
          <a:blip r:embed="rId4">
            <a:alphaModFix/>
          </a:blip>
          <a:stretch>
            <a:fillRect/>
          </a:stretch>
        </p:blipFill>
        <p:spPr>
          <a:xfrm>
            <a:off x="10023269" y="6290502"/>
            <a:ext cx="1974895" cy="361200"/>
          </a:xfrm>
          <a:prstGeom prst="rect">
            <a:avLst/>
          </a:prstGeom>
          <a:noFill/>
          <a:ln>
            <a:noFill/>
          </a:ln>
        </p:spPr>
      </p:pic>
      <p:sp>
        <p:nvSpPr>
          <p:cNvPr id="39" name="Google Shape;39;p4"/>
          <p:cNvSpPr txBox="1">
            <a:spLocks noGrp="1"/>
          </p:cNvSpPr>
          <p:nvPr>
            <p:ph type="subTitle" idx="2"/>
          </p:nvPr>
        </p:nvSpPr>
        <p:spPr>
          <a:xfrm>
            <a:off x="550500" y="5462367"/>
            <a:ext cx="4739700" cy="1460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1300" b="1">
                <a:solidFill>
                  <a:srgbClr val="FFFFFF"/>
                </a:solidFill>
              </a:defRPr>
            </a:lvl1pPr>
            <a:lvl2pPr lvl="1" rtl="0">
              <a:spcBef>
                <a:spcPts val="1900"/>
              </a:spcBef>
              <a:spcAft>
                <a:spcPts val="0"/>
              </a:spcAft>
              <a:buNone/>
              <a:defRPr sz="1300" b="1">
                <a:solidFill>
                  <a:srgbClr val="FFFFFF"/>
                </a:solidFill>
              </a:defRPr>
            </a:lvl2pPr>
            <a:lvl3pPr lvl="2" rtl="0">
              <a:spcBef>
                <a:spcPts val="1900"/>
              </a:spcBef>
              <a:spcAft>
                <a:spcPts val="0"/>
              </a:spcAft>
              <a:buNone/>
              <a:defRPr sz="1300" b="1">
                <a:solidFill>
                  <a:srgbClr val="FFFFFF"/>
                </a:solidFill>
              </a:defRPr>
            </a:lvl3pPr>
            <a:lvl4pPr lvl="3" rtl="0">
              <a:spcBef>
                <a:spcPts val="1900"/>
              </a:spcBef>
              <a:spcAft>
                <a:spcPts val="0"/>
              </a:spcAft>
              <a:buNone/>
              <a:defRPr sz="1300" b="1">
                <a:solidFill>
                  <a:srgbClr val="FFFFFF"/>
                </a:solidFill>
              </a:defRPr>
            </a:lvl4pPr>
            <a:lvl5pPr lvl="4" rtl="0">
              <a:spcBef>
                <a:spcPts val="1900"/>
              </a:spcBef>
              <a:spcAft>
                <a:spcPts val="0"/>
              </a:spcAft>
              <a:buNone/>
              <a:defRPr sz="1300" b="1">
                <a:solidFill>
                  <a:srgbClr val="FFFFFF"/>
                </a:solidFill>
              </a:defRPr>
            </a:lvl5pPr>
            <a:lvl6pPr lvl="5" rtl="0">
              <a:spcBef>
                <a:spcPts val="1900"/>
              </a:spcBef>
              <a:spcAft>
                <a:spcPts val="0"/>
              </a:spcAft>
              <a:buNone/>
              <a:defRPr sz="1300" b="1">
                <a:solidFill>
                  <a:srgbClr val="FFFFFF"/>
                </a:solidFill>
              </a:defRPr>
            </a:lvl6pPr>
            <a:lvl7pPr lvl="6" rtl="0">
              <a:spcBef>
                <a:spcPts val="1900"/>
              </a:spcBef>
              <a:spcAft>
                <a:spcPts val="0"/>
              </a:spcAft>
              <a:buNone/>
              <a:defRPr sz="1300" b="1">
                <a:solidFill>
                  <a:srgbClr val="FFFFFF"/>
                </a:solidFill>
              </a:defRPr>
            </a:lvl7pPr>
            <a:lvl8pPr lvl="7" rtl="0">
              <a:spcBef>
                <a:spcPts val="1900"/>
              </a:spcBef>
              <a:spcAft>
                <a:spcPts val="0"/>
              </a:spcAft>
              <a:buNone/>
              <a:defRPr sz="1300" b="1">
                <a:solidFill>
                  <a:srgbClr val="FFFFFF"/>
                </a:solidFill>
              </a:defRPr>
            </a:lvl8pPr>
            <a:lvl9pPr lvl="8" rtl="0">
              <a:spcBef>
                <a:spcPts val="1900"/>
              </a:spcBef>
              <a:spcAft>
                <a:spcPts val="1900"/>
              </a:spcAft>
              <a:buNone/>
              <a:defRPr sz="1300" b="1">
                <a:solidFill>
                  <a:srgbClr val="FFFFFF"/>
                </a:solidFill>
              </a:defRPr>
            </a:lvl9pPr>
          </a:lstStyle>
          <a:p>
            <a:endParaRPr/>
          </a:p>
        </p:txBody>
      </p:sp>
      <p:sp>
        <p:nvSpPr>
          <p:cNvPr id="40" name="Google Shape;40;p4"/>
          <p:cNvSpPr txBox="1">
            <a:spLocks noGrp="1"/>
          </p:cNvSpPr>
          <p:nvPr>
            <p:ph type="subTitle" idx="3"/>
          </p:nvPr>
        </p:nvSpPr>
        <p:spPr>
          <a:xfrm>
            <a:off x="7303533" y="5462367"/>
            <a:ext cx="4739700" cy="1460100"/>
          </a:xfrm>
          <a:prstGeom prst="rect">
            <a:avLst/>
          </a:prstGeom>
        </p:spPr>
        <p:txBody>
          <a:bodyPr spcFirstLastPara="1" wrap="square" lIns="121900" tIns="121900" rIns="121900" bIns="121900" anchor="t" anchorCtr="0">
            <a:noAutofit/>
          </a:bodyPr>
          <a:lstStyle>
            <a:lvl1pPr lvl="0" algn="r" rtl="0">
              <a:spcBef>
                <a:spcPts val="0"/>
              </a:spcBef>
              <a:spcAft>
                <a:spcPts val="0"/>
              </a:spcAft>
              <a:buNone/>
              <a:defRPr sz="1300" b="1">
                <a:solidFill>
                  <a:srgbClr val="FFFFFF"/>
                </a:solidFill>
              </a:defRPr>
            </a:lvl1pPr>
            <a:lvl2pPr lvl="1" algn="r" rtl="0">
              <a:spcBef>
                <a:spcPts val="1900"/>
              </a:spcBef>
              <a:spcAft>
                <a:spcPts val="0"/>
              </a:spcAft>
              <a:buNone/>
              <a:defRPr sz="1300" b="1">
                <a:solidFill>
                  <a:srgbClr val="FFFFFF"/>
                </a:solidFill>
              </a:defRPr>
            </a:lvl2pPr>
            <a:lvl3pPr lvl="2" algn="r" rtl="0">
              <a:spcBef>
                <a:spcPts val="1900"/>
              </a:spcBef>
              <a:spcAft>
                <a:spcPts val="0"/>
              </a:spcAft>
              <a:buNone/>
              <a:defRPr sz="1300" b="1">
                <a:solidFill>
                  <a:srgbClr val="FFFFFF"/>
                </a:solidFill>
              </a:defRPr>
            </a:lvl3pPr>
            <a:lvl4pPr lvl="3" algn="r" rtl="0">
              <a:spcBef>
                <a:spcPts val="1900"/>
              </a:spcBef>
              <a:spcAft>
                <a:spcPts val="0"/>
              </a:spcAft>
              <a:buNone/>
              <a:defRPr sz="1300" b="1">
                <a:solidFill>
                  <a:srgbClr val="FFFFFF"/>
                </a:solidFill>
              </a:defRPr>
            </a:lvl4pPr>
            <a:lvl5pPr lvl="4" algn="r" rtl="0">
              <a:spcBef>
                <a:spcPts val="1900"/>
              </a:spcBef>
              <a:spcAft>
                <a:spcPts val="0"/>
              </a:spcAft>
              <a:buNone/>
              <a:defRPr sz="1300" b="1">
                <a:solidFill>
                  <a:srgbClr val="FFFFFF"/>
                </a:solidFill>
              </a:defRPr>
            </a:lvl5pPr>
            <a:lvl6pPr lvl="5" algn="r" rtl="0">
              <a:spcBef>
                <a:spcPts val="1900"/>
              </a:spcBef>
              <a:spcAft>
                <a:spcPts val="0"/>
              </a:spcAft>
              <a:buNone/>
              <a:defRPr sz="1300" b="1">
                <a:solidFill>
                  <a:srgbClr val="FFFFFF"/>
                </a:solidFill>
              </a:defRPr>
            </a:lvl6pPr>
            <a:lvl7pPr lvl="6" algn="r" rtl="0">
              <a:spcBef>
                <a:spcPts val="1900"/>
              </a:spcBef>
              <a:spcAft>
                <a:spcPts val="0"/>
              </a:spcAft>
              <a:buNone/>
              <a:defRPr sz="1300" b="1">
                <a:solidFill>
                  <a:srgbClr val="FFFFFF"/>
                </a:solidFill>
              </a:defRPr>
            </a:lvl7pPr>
            <a:lvl8pPr lvl="7" algn="r" rtl="0">
              <a:spcBef>
                <a:spcPts val="1900"/>
              </a:spcBef>
              <a:spcAft>
                <a:spcPts val="0"/>
              </a:spcAft>
              <a:buNone/>
              <a:defRPr sz="1300" b="1">
                <a:solidFill>
                  <a:srgbClr val="FFFFFF"/>
                </a:solidFill>
              </a:defRPr>
            </a:lvl8pPr>
            <a:lvl9pPr lvl="8" algn="r" rtl="0">
              <a:spcBef>
                <a:spcPts val="1900"/>
              </a:spcBef>
              <a:spcAft>
                <a:spcPts val="1900"/>
              </a:spcAft>
              <a:buNone/>
              <a:defRPr sz="13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Column Content 2">
  <p:cSld name="TITLE_AND_TWO_COLUMNS_2">
    <p:spTree>
      <p:nvGrpSpPr>
        <p:cNvPr id="1" name="Shape 177"/>
        <p:cNvGrpSpPr/>
        <p:nvPr/>
      </p:nvGrpSpPr>
      <p:grpSpPr>
        <a:xfrm>
          <a:off x="0" y="0"/>
          <a:ext cx="0" cy="0"/>
          <a:chOff x="0" y="0"/>
          <a:chExt cx="0" cy="0"/>
        </a:xfrm>
      </p:grpSpPr>
      <p:sp>
        <p:nvSpPr>
          <p:cNvPr id="178" name="Google Shape;178;p32"/>
          <p:cNvSpPr txBox="1">
            <a:spLocks noGrp="1"/>
          </p:cNvSpPr>
          <p:nvPr>
            <p:ph type="body" idx="1"/>
          </p:nvPr>
        </p:nvSpPr>
        <p:spPr>
          <a:xfrm>
            <a:off x="6443200" y="1036320"/>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spcBef>
                <a:spcPts val="0"/>
              </a:spcBef>
              <a:spcAft>
                <a:spcPts val="0"/>
              </a:spcAft>
              <a:buSzPts val="1900"/>
              <a:buChar char="●"/>
              <a:defRPr/>
            </a:lvl1pPr>
            <a:lvl2pPr marL="914400" lvl="1" indent="-330200" algn="l" rtl="0">
              <a:spcBef>
                <a:spcPts val="1900"/>
              </a:spcBef>
              <a:spcAft>
                <a:spcPts val="0"/>
              </a:spcAft>
              <a:buSzPts val="1600"/>
              <a:buChar char="○"/>
              <a:defRPr sz="1600"/>
            </a:lvl2pPr>
            <a:lvl3pPr marL="1371600" lvl="2" indent="-311150" algn="l" rtl="0">
              <a:spcBef>
                <a:spcPts val="1600"/>
              </a:spcBef>
              <a:spcAft>
                <a:spcPts val="0"/>
              </a:spcAft>
              <a:buSzPts val="1300"/>
              <a:buChar char="■"/>
              <a:defRPr/>
            </a:lvl3pPr>
            <a:lvl4pPr marL="1828800" lvl="3" indent="-311150" algn="l" rtl="0">
              <a:spcBef>
                <a:spcPts val="1300"/>
              </a:spcBef>
              <a:spcAft>
                <a:spcPts val="0"/>
              </a:spcAft>
              <a:buSzPts val="1300"/>
              <a:buChar char="●"/>
              <a:defRPr/>
            </a:lvl4pPr>
            <a:lvl5pPr marL="2286000" lvl="4" indent="-311150" algn="l" rtl="0">
              <a:spcBef>
                <a:spcPts val="1100"/>
              </a:spcBef>
              <a:spcAft>
                <a:spcPts val="0"/>
              </a:spcAft>
              <a:buSzPts val="1300"/>
              <a:buChar char="○"/>
              <a:defRPr/>
            </a:lvl5pPr>
            <a:lvl6pPr marL="2743200" lvl="5" indent="-311150" algn="l" rtl="0">
              <a:spcBef>
                <a:spcPts val="800"/>
              </a:spcBef>
              <a:spcAft>
                <a:spcPts val="0"/>
              </a:spcAft>
              <a:buClr>
                <a:schemeClr val="dk1"/>
              </a:buClr>
              <a:buSzPts val="1300"/>
              <a:buChar char="■"/>
              <a:defRPr/>
            </a:lvl6pPr>
            <a:lvl7pPr marL="3200400" lvl="6" indent="-311150" algn="l" rtl="0">
              <a:spcBef>
                <a:spcPts val="500"/>
              </a:spcBef>
              <a:spcAft>
                <a:spcPts val="0"/>
              </a:spcAft>
              <a:buClr>
                <a:schemeClr val="dk1"/>
              </a:buClr>
              <a:buSzPts val="1300"/>
              <a:buChar char="●"/>
              <a:defRPr/>
            </a:lvl7pPr>
            <a:lvl8pPr marL="3657600" lvl="7" indent="-311150" algn="l" rtl="0">
              <a:spcBef>
                <a:spcPts val="500"/>
              </a:spcBef>
              <a:spcAft>
                <a:spcPts val="0"/>
              </a:spcAft>
              <a:buClr>
                <a:schemeClr val="dk1"/>
              </a:buClr>
              <a:buSzPts val="1300"/>
              <a:buChar char="○"/>
              <a:defRPr/>
            </a:lvl8pPr>
            <a:lvl9pPr marL="4114800" lvl="8" indent="-311150" algn="l" rtl="0">
              <a:spcBef>
                <a:spcPts val="500"/>
              </a:spcBef>
              <a:spcAft>
                <a:spcPts val="500"/>
              </a:spcAft>
              <a:buClr>
                <a:schemeClr val="dk1"/>
              </a:buClr>
              <a:buSzPts val="1300"/>
              <a:buChar char="■"/>
              <a:defRPr/>
            </a:lvl9pPr>
          </a:lstStyle>
          <a:p>
            <a:endParaRPr/>
          </a:p>
        </p:txBody>
      </p:sp>
      <p:sp>
        <p:nvSpPr>
          <p:cNvPr id="179" name="Google Shape;179;p32"/>
          <p:cNvSpPr txBox="1">
            <a:spLocks noGrp="1"/>
          </p:cNvSpPr>
          <p:nvPr>
            <p:ph type="title"/>
          </p:nvPr>
        </p:nvSpPr>
        <p:spPr>
          <a:xfrm>
            <a:off x="415600" y="308100"/>
            <a:ext cx="11360700" cy="763500"/>
          </a:xfrm>
          <a:prstGeom prst="rect">
            <a:avLst/>
          </a:prstGeom>
          <a:noFill/>
          <a:ln>
            <a:noFill/>
          </a:ln>
        </p:spPr>
        <p:txBody>
          <a:bodyPr spcFirstLastPara="1" wrap="square" lIns="121900" tIns="121900" rIns="121900" bIns="121900" anchor="t" anchorCtr="0">
            <a:noAutofit/>
          </a:bodyPr>
          <a:lstStyle>
            <a:lvl1pPr lvl="0" algn="l" rtl="0">
              <a:spcBef>
                <a:spcPts val="0"/>
              </a:spcBef>
              <a:spcAft>
                <a:spcPts val="0"/>
              </a:spcAft>
              <a:buClr>
                <a:srgbClr val="0E95C4"/>
              </a:buClr>
              <a:buSzPts val="2400"/>
              <a:buFont typeface="Arial"/>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80" name="Google Shape;180;p32"/>
          <p:cNvSpPr txBox="1">
            <a:spLocks noGrp="1"/>
          </p:cNvSpPr>
          <p:nvPr>
            <p:ph type="body" idx="2"/>
          </p:nvPr>
        </p:nvSpPr>
        <p:spPr>
          <a:xfrm>
            <a:off x="415600" y="1036320"/>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spcBef>
                <a:spcPts val="0"/>
              </a:spcBef>
              <a:spcAft>
                <a:spcPts val="0"/>
              </a:spcAft>
              <a:buSzPts val="1900"/>
              <a:buChar char="●"/>
              <a:defRPr/>
            </a:lvl1pPr>
            <a:lvl2pPr marL="914400" lvl="1" indent="-330200" algn="l" rtl="0">
              <a:spcBef>
                <a:spcPts val="1900"/>
              </a:spcBef>
              <a:spcAft>
                <a:spcPts val="0"/>
              </a:spcAft>
              <a:buSzPts val="1600"/>
              <a:buChar char="○"/>
              <a:defRPr sz="1600"/>
            </a:lvl2pPr>
            <a:lvl3pPr marL="1371600" lvl="2" indent="-311150" algn="l" rtl="0">
              <a:spcBef>
                <a:spcPts val="1600"/>
              </a:spcBef>
              <a:spcAft>
                <a:spcPts val="0"/>
              </a:spcAft>
              <a:buSzPts val="1300"/>
              <a:buChar char="■"/>
              <a:defRPr/>
            </a:lvl3pPr>
            <a:lvl4pPr marL="1828800" lvl="3" indent="-311150" algn="l" rtl="0">
              <a:spcBef>
                <a:spcPts val="1300"/>
              </a:spcBef>
              <a:spcAft>
                <a:spcPts val="0"/>
              </a:spcAft>
              <a:buSzPts val="1300"/>
              <a:buChar char="●"/>
              <a:defRPr/>
            </a:lvl4pPr>
            <a:lvl5pPr marL="2286000" lvl="4" indent="-311150" algn="l" rtl="0">
              <a:spcBef>
                <a:spcPts val="1100"/>
              </a:spcBef>
              <a:spcAft>
                <a:spcPts val="0"/>
              </a:spcAft>
              <a:buSzPts val="1300"/>
              <a:buChar char="○"/>
              <a:defRPr/>
            </a:lvl5pPr>
            <a:lvl6pPr marL="2743200" lvl="5" indent="-311150" algn="l" rtl="0">
              <a:spcBef>
                <a:spcPts val="800"/>
              </a:spcBef>
              <a:spcAft>
                <a:spcPts val="0"/>
              </a:spcAft>
              <a:buClr>
                <a:schemeClr val="dk1"/>
              </a:buClr>
              <a:buSzPts val="1300"/>
              <a:buChar char="■"/>
              <a:defRPr/>
            </a:lvl6pPr>
            <a:lvl7pPr marL="3200400" lvl="6" indent="-311150" algn="l" rtl="0">
              <a:spcBef>
                <a:spcPts val="500"/>
              </a:spcBef>
              <a:spcAft>
                <a:spcPts val="0"/>
              </a:spcAft>
              <a:buClr>
                <a:schemeClr val="dk1"/>
              </a:buClr>
              <a:buSzPts val="1300"/>
              <a:buChar char="●"/>
              <a:defRPr/>
            </a:lvl7pPr>
            <a:lvl8pPr marL="3657600" lvl="7" indent="-311150" algn="l" rtl="0">
              <a:spcBef>
                <a:spcPts val="500"/>
              </a:spcBef>
              <a:spcAft>
                <a:spcPts val="0"/>
              </a:spcAft>
              <a:buClr>
                <a:schemeClr val="dk1"/>
              </a:buClr>
              <a:buSzPts val="1300"/>
              <a:buChar char="○"/>
              <a:defRPr/>
            </a:lvl8pPr>
            <a:lvl9pPr marL="4114800" lvl="8" indent="-311150" algn="l" rtl="0">
              <a:spcBef>
                <a:spcPts val="500"/>
              </a:spcBef>
              <a:spcAft>
                <a:spcPts val="500"/>
              </a:spcAft>
              <a:buClr>
                <a:schemeClr val="dk1"/>
              </a:buClr>
              <a:buSzPts val="1300"/>
              <a:buChar char="■"/>
              <a:defRPr/>
            </a:lvl9pPr>
          </a:lstStyle>
          <a:p>
            <a:endParaRPr/>
          </a:p>
        </p:txBody>
      </p:sp>
      <p:sp>
        <p:nvSpPr>
          <p:cNvPr id="181" name="Google Shape;181;p32"/>
          <p:cNvSpPr txBox="1">
            <a:spLocks noGrp="1"/>
          </p:cNvSpPr>
          <p:nvPr>
            <p:ph type="sldNum" idx="12"/>
          </p:nvPr>
        </p:nvSpPr>
        <p:spPr>
          <a:xfrm>
            <a:off x="415600" y="6496033"/>
            <a:ext cx="3915300" cy="362100"/>
          </a:xfrm>
          <a:prstGeom prst="rect">
            <a:avLst/>
          </a:prstGeom>
          <a:noFill/>
          <a:ln>
            <a:noFill/>
          </a:ln>
        </p:spPr>
        <p:txBody>
          <a:bodyPr spcFirstLastPara="1" wrap="square" lIns="121900" tIns="121900" rIns="121900" bIns="121900" anchor="ctr" anchorCtr="0">
            <a:noAutofit/>
          </a:bodyPr>
          <a:lstStyle>
            <a:lvl1pPr marL="0" marR="0" lvl="0"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1pPr>
            <a:lvl2pPr marL="0" marR="0" lvl="1"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5pPr>
            <a:lvl6pPr marL="0" marR="0" lvl="5"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6pPr>
            <a:lvl7pPr marL="0" marR="0" lvl="6"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7pPr>
            <a:lvl8pPr marL="0" marR="0" lvl="7"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8pPr>
            <a:lvl9pPr marL="0" marR="0" lvl="8" indent="0" algn="l" rtl="0">
              <a:spcBef>
                <a:spcPts val="0"/>
              </a:spcBef>
              <a:spcAft>
                <a:spcPts val="0"/>
              </a:spcAft>
              <a:buClr>
                <a:schemeClr val="lt1"/>
              </a:buClr>
              <a:buSzPts val="700"/>
              <a:buFont typeface="Arial"/>
              <a:buNone/>
              <a:defRPr sz="7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b="0"/>
              <a:t>  |  © 2020 Palo Alto Networks, Inc. All rights reserved.</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p:cSld name="TITLE_1_3">
    <p:spTree>
      <p:nvGrpSpPr>
        <p:cNvPr id="1" name="Shape 182"/>
        <p:cNvGrpSpPr/>
        <p:nvPr/>
      </p:nvGrpSpPr>
      <p:grpSpPr>
        <a:xfrm>
          <a:off x="0" y="0"/>
          <a:ext cx="0" cy="0"/>
          <a:chOff x="0" y="0"/>
          <a:chExt cx="0" cy="0"/>
        </a:xfrm>
      </p:grpSpPr>
      <p:sp>
        <p:nvSpPr>
          <p:cNvPr id="183" name="Google Shape;183;p33"/>
          <p:cNvSpPr/>
          <p:nvPr/>
        </p:nvSpPr>
        <p:spPr>
          <a:xfrm>
            <a:off x="-15000" y="5462367"/>
            <a:ext cx="12212700" cy="139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 name="Google Shape;184;p33"/>
          <p:cNvSpPr txBox="1">
            <a:spLocks noGrp="1"/>
          </p:cNvSpPr>
          <p:nvPr>
            <p:ph type="ctrTitle"/>
          </p:nvPr>
        </p:nvSpPr>
        <p:spPr>
          <a:xfrm>
            <a:off x="415600" y="1786433"/>
            <a:ext cx="6195900" cy="1784100"/>
          </a:xfrm>
          <a:prstGeom prst="rect">
            <a:avLst/>
          </a:prstGeom>
        </p:spPr>
        <p:txBody>
          <a:bodyPr spcFirstLastPara="1" wrap="square" lIns="121900" tIns="121900" rIns="121900" bIns="121900" anchor="b" anchorCtr="0">
            <a:noAutofit/>
          </a:bodyPr>
          <a:lstStyle>
            <a:lvl1pPr lvl="0" rtl="0">
              <a:lnSpc>
                <a:spcPct val="90000"/>
              </a:lnSpc>
              <a:spcBef>
                <a:spcPts val="0"/>
              </a:spcBef>
              <a:spcAft>
                <a:spcPts val="0"/>
              </a:spcAft>
              <a:buClr>
                <a:srgbClr val="000000"/>
              </a:buClr>
              <a:buSzPts val="4800"/>
              <a:buNone/>
              <a:defRPr sz="4800">
                <a:solidFill>
                  <a:srgbClr val="000000"/>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a:endParaRPr/>
          </a:p>
        </p:txBody>
      </p:sp>
      <p:sp>
        <p:nvSpPr>
          <p:cNvPr id="185" name="Google Shape;185;p33"/>
          <p:cNvSpPr txBox="1">
            <a:spLocks noGrp="1"/>
          </p:cNvSpPr>
          <p:nvPr>
            <p:ph type="subTitle" idx="1"/>
          </p:nvPr>
        </p:nvSpPr>
        <p:spPr>
          <a:xfrm>
            <a:off x="415600" y="3570533"/>
            <a:ext cx="61959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400"/>
              <a:buNone/>
              <a:defRPr sz="24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186" name="Google Shape;186;p33"/>
          <p:cNvPicPr preferRelativeResize="0"/>
          <p:nvPr/>
        </p:nvPicPr>
        <p:blipFill>
          <a:blip r:embed="rId2">
            <a:alphaModFix/>
          </a:blip>
          <a:stretch>
            <a:fillRect/>
          </a:stretch>
        </p:blipFill>
        <p:spPr>
          <a:xfrm>
            <a:off x="550500" y="480067"/>
            <a:ext cx="1996398" cy="365134"/>
          </a:xfrm>
          <a:prstGeom prst="rect">
            <a:avLst/>
          </a:prstGeom>
          <a:noFill/>
          <a:ln>
            <a:noFill/>
          </a:ln>
        </p:spPr>
      </p:pic>
      <p:pic>
        <p:nvPicPr>
          <p:cNvPr id="187" name="Google Shape;187;p33"/>
          <p:cNvPicPr preferRelativeResize="0"/>
          <p:nvPr/>
        </p:nvPicPr>
        <p:blipFill rotWithShape="1">
          <a:blip r:embed="rId3">
            <a:alphaModFix/>
          </a:blip>
          <a:srcRect r="26470"/>
          <a:stretch/>
        </p:blipFill>
        <p:spPr>
          <a:xfrm>
            <a:off x="5626940" y="1597143"/>
            <a:ext cx="6570977" cy="3219492"/>
          </a:xfrm>
          <a:prstGeom prst="rect">
            <a:avLst/>
          </a:prstGeom>
          <a:noFill/>
          <a:ln>
            <a:noFill/>
          </a:ln>
        </p:spPr>
      </p:pic>
      <p:sp>
        <p:nvSpPr>
          <p:cNvPr id="188" name="Google Shape;188;p33"/>
          <p:cNvSpPr txBox="1">
            <a:spLocks noGrp="1"/>
          </p:cNvSpPr>
          <p:nvPr>
            <p:ph type="subTitle" idx="2"/>
          </p:nvPr>
        </p:nvSpPr>
        <p:spPr>
          <a:xfrm>
            <a:off x="550500" y="5462367"/>
            <a:ext cx="4739700" cy="1460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1300" b="1">
                <a:solidFill>
                  <a:srgbClr val="FFFFFF"/>
                </a:solidFill>
              </a:defRPr>
            </a:lvl1pPr>
            <a:lvl2pPr lvl="1" rtl="0">
              <a:spcBef>
                <a:spcPts val="1900"/>
              </a:spcBef>
              <a:spcAft>
                <a:spcPts val="0"/>
              </a:spcAft>
              <a:buNone/>
              <a:defRPr sz="1300" b="1">
                <a:solidFill>
                  <a:srgbClr val="FFFFFF"/>
                </a:solidFill>
              </a:defRPr>
            </a:lvl2pPr>
            <a:lvl3pPr lvl="2" rtl="0">
              <a:spcBef>
                <a:spcPts val="1900"/>
              </a:spcBef>
              <a:spcAft>
                <a:spcPts val="0"/>
              </a:spcAft>
              <a:buNone/>
              <a:defRPr sz="1300" b="1">
                <a:solidFill>
                  <a:srgbClr val="FFFFFF"/>
                </a:solidFill>
              </a:defRPr>
            </a:lvl3pPr>
            <a:lvl4pPr lvl="3" rtl="0">
              <a:spcBef>
                <a:spcPts val="1900"/>
              </a:spcBef>
              <a:spcAft>
                <a:spcPts val="0"/>
              </a:spcAft>
              <a:buNone/>
              <a:defRPr sz="1300" b="1">
                <a:solidFill>
                  <a:srgbClr val="FFFFFF"/>
                </a:solidFill>
              </a:defRPr>
            </a:lvl4pPr>
            <a:lvl5pPr lvl="4" rtl="0">
              <a:spcBef>
                <a:spcPts val="1900"/>
              </a:spcBef>
              <a:spcAft>
                <a:spcPts val="0"/>
              </a:spcAft>
              <a:buNone/>
              <a:defRPr sz="1300" b="1">
                <a:solidFill>
                  <a:srgbClr val="FFFFFF"/>
                </a:solidFill>
              </a:defRPr>
            </a:lvl5pPr>
            <a:lvl6pPr lvl="5" rtl="0">
              <a:spcBef>
                <a:spcPts val="1900"/>
              </a:spcBef>
              <a:spcAft>
                <a:spcPts val="0"/>
              </a:spcAft>
              <a:buNone/>
              <a:defRPr sz="1300" b="1">
                <a:solidFill>
                  <a:srgbClr val="FFFFFF"/>
                </a:solidFill>
              </a:defRPr>
            </a:lvl6pPr>
            <a:lvl7pPr lvl="6" rtl="0">
              <a:spcBef>
                <a:spcPts val="1900"/>
              </a:spcBef>
              <a:spcAft>
                <a:spcPts val="0"/>
              </a:spcAft>
              <a:buNone/>
              <a:defRPr sz="1300" b="1">
                <a:solidFill>
                  <a:srgbClr val="FFFFFF"/>
                </a:solidFill>
              </a:defRPr>
            </a:lvl7pPr>
            <a:lvl8pPr lvl="7" rtl="0">
              <a:spcBef>
                <a:spcPts val="1900"/>
              </a:spcBef>
              <a:spcAft>
                <a:spcPts val="0"/>
              </a:spcAft>
              <a:buNone/>
              <a:defRPr sz="1300" b="1">
                <a:solidFill>
                  <a:srgbClr val="FFFFFF"/>
                </a:solidFill>
              </a:defRPr>
            </a:lvl8pPr>
            <a:lvl9pPr lvl="8" rtl="0">
              <a:spcBef>
                <a:spcPts val="1900"/>
              </a:spcBef>
              <a:spcAft>
                <a:spcPts val="1900"/>
              </a:spcAft>
              <a:buNone/>
              <a:defRPr sz="1300" b="1">
                <a:solidFill>
                  <a:srgbClr val="FFFFFF"/>
                </a:solidFill>
              </a:defRPr>
            </a:lvl9pPr>
          </a:lstStyle>
          <a:p>
            <a:endParaRPr/>
          </a:p>
        </p:txBody>
      </p:sp>
      <p:sp>
        <p:nvSpPr>
          <p:cNvPr id="189" name="Google Shape;189;p33"/>
          <p:cNvSpPr txBox="1">
            <a:spLocks noGrp="1"/>
          </p:cNvSpPr>
          <p:nvPr>
            <p:ph type="subTitle" idx="3"/>
          </p:nvPr>
        </p:nvSpPr>
        <p:spPr>
          <a:xfrm>
            <a:off x="7303533" y="5462367"/>
            <a:ext cx="4739700" cy="1460100"/>
          </a:xfrm>
          <a:prstGeom prst="rect">
            <a:avLst/>
          </a:prstGeom>
        </p:spPr>
        <p:txBody>
          <a:bodyPr spcFirstLastPara="1" wrap="square" lIns="121900" tIns="121900" rIns="121900" bIns="121900" anchor="t" anchorCtr="0">
            <a:noAutofit/>
          </a:bodyPr>
          <a:lstStyle>
            <a:lvl1pPr lvl="0" algn="r" rtl="0">
              <a:spcBef>
                <a:spcPts val="0"/>
              </a:spcBef>
              <a:spcAft>
                <a:spcPts val="0"/>
              </a:spcAft>
              <a:buNone/>
              <a:defRPr sz="1300" b="1">
                <a:solidFill>
                  <a:srgbClr val="FFFFFF"/>
                </a:solidFill>
              </a:defRPr>
            </a:lvl1pPr>
            <a:lvl2pPr lvl="1" algn="r" rtl="0">
              <a:spcBef>
                <a:spcPts val="1900"/>
              </a:spcBef>
              <a:spcAft>
                <a:spcPts val="0"/>
              </a:spcAft>
              <a:buNone/>
              <a:defRPr sz="1300" b="1">
                <a:solidFill>
                  <a:srgbClr val="FFFFFF"/>
                </a:solidFill>
              </a:defRPr>
            </a:lvl2pPr>
            <a:lvl3pPr lvl="2" algn="r" rtl="0">
              <a:spcBef>
                <a:spcPts val="1900"/>
              </a:spcBef>
              <a:spcAft>
                <a:spcPts val="0"/>
              </a:spcAft>
              <a:buNone/>
              <a:defRPr sz="1300" b="1">
                <a:solidFill>
                  <a:srgbClr val="FFFFFF"/>
                </a:solidFill>
              </a:defRPr>
            </a:lvl3pPr>
            <a:lvl4pPr lvl="3" algn="r" rtl="0">
              <a:spcBef>
                <a:spcPts val="1900"/>
              </a:spcBef>
              <a:spcAft>
                <a:spcPts val="0"/>
              </a:spcAft>
              <a:buNone/>
              <a:defRPr sz="1300" b="1">
                <a:solidFill>
                  <a:srgbClr val="FFFFFF"/>
                </a:solidFill>
              </a:defRPr>
            </a:lvl4pPr>
            <a:lvl5pPr lvl="4" algn="r" rtl="0">
              <a:spcBef>
                <a:spcPts val="1900"/>
              </a:spcBef>
              <a:spcAft>
                <a:spcPts val="0"/>
              </a:spcAft>
              <a:buNone/>
              <a:defRPr sz="1300" b="1">
                <a:solidFill>
                  <a:srgbClr val="FFFFFF"/>
                </a:solidFill>
              </a:defRPr>
            </a:lvl5pPr>
            <a:lvl6pPr lvl="5" algn="r" rtl="0">
              <a:spcBef>
                <a:spcPts val="1900"/>
              </a:spcBef>
              <a:spcAft>
                <a:spcPts val="0"/>
              </a:spcAft>
              <a:buNone/>
              <a:defRPr sz="1300" b="1">
                <a:solidFill>
                  <a:srgbClr val="FFFFFF"/>
                </a:solidFill>
              </a:defRPr>
            </a:lvl6pPr>
            <a:lvl7pPr lvl="6" algn="r" rtl="0">
              <a:spcBef>
                <a:spcPts val="1900"/>
              </a:spcBef>
              <a:spcAft>
                <a:spcPts val="0"/>
              </a:spcAft>
              <a:buNone/>
              <a:defRPr sz="1300" b="1">
                <a:solidFill>
                  <a:srgbClr val="FFFFFF"/>
                </a:solidFill>
              </a:defRPr>
            </a:lvl7pPr>
            <a:lvl8pPr lvl="7" algn="r" rtl="0">
              <a:spcBef>
                <a:spcPts val="1900"/>
              </a:spcBef>
              <a:spcAft>
                <a:spcPts val="0"/>
              </a:spcAft>
              <a:buNone/>
              <a:defRPr sz="1300" b="1">
                <a:solidFill>
                  <a:srgbClr val="FFFFFF"/>
                </a:solidFill>
              </a:defRPr>
            </a:lvl8pPr>
            <a:lvl9pPr lvl="8" algn="r" rtl="0">
              <a:spcBef>
                <a:spcPts val="1900"/>
              </a:spcBef>
              <a:spcAft>
                <a:spcPts val="1900"/>
              </a:spcAft>
              <a:buNone/>
              <a:defRPr sz="13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423385" y="274641"/>
            <a:ext cx="11295300" cy="4365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0E95C4"/>
              </a:buClr>
              <a:buSzPts val="24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92" name="Google Shape;192;p34"/>
          <p:cNvSpPr txBox="1">
            <a:spLocks noGrp="1"/>
          </p:cNvSpPr>
          <p:nvPr>
            <p:ph type="sldNum" idx="12"/>
          </p:nvPr>
        </p:nvSpPr>
        <p:spPr>
          <a:xfrm>
            <a:off x="423335" y="6540805"/>
            <a:ext cx="4582500" cy="291600"/>
          </a:xfrm>
          <a:prstGeom prst="rect">
            <a:avLst/>
          </a:prstGeom>
          <a:noFill/>
          <a:ln>
            <a:noFill/>
          </a:ln>
        </p:spPr>
        <p:txBody>
          <a:bodyPr spcFirstLastPara="1" wrap="square" lIns="121900" tIns="60925" rIns="121900" bIns="60925"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r>
              <a:rPr lang="en-US"/>
              <a:t>  |  © 2017 Palo Alto Networks, Inc. Confidential and Proprietary. </a:t>
            </a:r>
            <a:endParaRPr/>
          </a:p>
        </p:txBody>
      </p:sp>
      <p:sp>
        <p:nvSpPr>
          <p:cNvPr id="193" name="Google Shape;193;p34"/>
          <p:cNvSpPr txBox="1">
            <a:spLocks noGrp="1"/>
          </p:cNvSpPr>
          <p:nvPr>
            <p:ph type="body" idx="1"/>
          </p:nvPr>
        </p:nvSpPr>
        <p:spPr>
          <a:xfrm>
            <a:off x="423333" y="974344"/>
            <a:ext cx="11295300" cy="5145900"/>
          </a:xfrm>
          <a:prstGeom prst="rect">
            <a:avLst/>
          </a:prstGeom>
          <a:noFill/>
          <a:ln>
            <a:noFill/>
          </a:ln>
        </p:spPr>
        <p:txBody>
          <a:bodyPr spcFirstLastPara="1" wrap="square" lIns="121900" tIns="60925" rIns="121900" bIns="60925" anchor="t" anchorCtr="0">
            <a:noAutofit/>
          </a:bodyPr>
          <a:lstStyle>
            <a:lvl1pPr marL="457200" lvl="0" indent="-381000" algn="l" rtl="0">
              <a:spcBef>
                <a:spcPts val="2100"/>
              </a:spcBef>
              <a:spcAft>
                <a:spcPts val="0"/>
              </a:spcAft>
              <a:buSzPts val="2400"/>
              <a:buChar char="●"/>
              <a:defRPr/>
            </a:lvl1pPr>
            <a:lvl2pPr marL="914400" lvl="1" indent="-381000" algn="l" rtl="0">
              <a:spcBef>
                <a:spcPts val="1900"/>
              </a:spcBef>
              <a:spcAft>
                <a:spcPts val="0"/>
              </a:spcAft>
              <a:buSzPts val="2400"/>
              <a:buChar char="○"/>
              <a:defRPr/>
            </a:lvl2pPr>
            <a:lvl3pPr marL="1371600" lvl="2" indent="-381000" algn="l" rtl="0">
              <a:spcBef>
                <a:spcPts val="1600"/>
              </a:spcBef>
              <a:spcAft>
                <a:spcPts val="0"/>
              </a:spcAft>
              <a:buSzPts val="2400"/>
              <a:buChar char="■"/>
              <a:defRPr/>
            </a:lvl3pPr>
            <a:lvl4pPr marL="1828800" lvl="3" indent="-381000" algn="l" rtl="0">
              <a:spcBef>
                <a:spcPts val="1300"/>
              </a:spcBef>
              <a:spcAft>
                <a:spcPts val="0"/>
              </a:spcAft>
              <a:buSzPts val="2400"/>
              <a:buChar char="●"/>
              <a:defRPr/>
            </a:lvl4pPr>
            <a:lvl5pPr marL="2286000" lvl="4" indent="-381000" algn="l" rtl="0">
              <a:spcBef>
                <a:spcPts val="1100"/>
              </a:spcBef>
              <a:spcAft>
                <a:spcPts val="0"/>
              </a:spcAft>
              <a:buSzPts val="2400"/>
              <a:buChar char="○"/>
              <a:defRPr/>
            </a:lvl5pPr>
            <a:lvl6pPr marL="2743200" lvl="5" indent="-381000" algn="l" rtl="0">
              <a:spcBef>
                <a:spcPts val="8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500"/>
              </a:spcAft>
              <a:buClr>
                <a:schemeClr val="dk1"/>
              </a:buClr>
              <a:buSzPts val="2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TITLE_4">
    <p:spTree>
      <p:nvGrpSpPr>
        <p:cNvPr id="1" name="Shape 194"/>
        <p:cNvGrpSpPr/>
        <p:nvPr/>
      </p:nvGrpSpPr>
      <p:grpSpPr>
        <a:xfrm>
          <a:off x="0" y="0"/>
          <a:ext cx="0" cy="0"/>
          <a:chOff x="0" y="0"/>
          <a:chExt cx="0" cy="0"/>
        </a:xfrm>
      </p:grpSpPr>
      <p:sp>
        <p:nvSpPr>
          <p:cNvPr id="195" name="Google Shape;195;p3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2700"/>
              <a:buNone/>
              <a:defRPr sz="1800"/>
            </a:lvl2pPr>
            <a:lvl3pPr lvl="2" rtl="0">
              <a:spcBef>
                <a:spcPts val="0"/>
              </a:spcBef>
              <a:spcAft>
                <a:spcPts val="0"/>
              </a:spcAft>
              <a:buSzPts val="2700"/>
              <a:buNone/>
              <a:defRPr sz="1800"/>
            </a:lvl3pPr>
            <a:lvl4pPr lvl="3" rtl="0">
              <a:spcBef>
                <a:spcPts val="0"/>
              </a:spcBef>
              <a:spcAft>
                <a:spcPts val="0"/>
              </a:spcAft>
              <a:buSzPts val="2700"/>
              <a:buNone/>
              <a:defRPr sz="1800"/>
            </a:lvl4pPr>
            <a:lvl5pPr lvl="4" rtl="0">
              <a:spcBef>
                <a:spcPts val="0"/>
              </a:spcBef>
              <a:spcAft>
                <a:spcPts val="0"/>
              </a:spcAft>
              <a:buSzPts val="2700"/>
              <a:buNone/>
              <a:defRPr sz="1800"/>
            </a:lvl5pPr>
            <a:lvl6pPr lvl="5" rtl="0">
              <a:spcBef>
                <a:spcPts val="0"/>
              </a:spcBef>
              <a:spcAft>
                <a:spcPts val="0"/>
              </a:spcAft>
              <a:buSzPts val="2700"/>
              <a:buNone/>
              <a:defRPr sz="1800"/>
            </a:lvl6pPr>
            <a:lvl7pPr lvl="6" rtl="0">
              <a:spcBef>
                <a:spcPts val="0"/>
              </a:spcBef>
              <a:spcAft>
                <a:spcPts val="0"/>
              </a:spcAft>
              <a:buSzPts val="2700"/>
              <a:buNone/>
              <a:defRPr sz="1800"/>
            </a:lvl7pPr>
            <a:lvl8pPr lvl="7" rtl="0">
              <a:spcBef>
                <a:spcPts val="0"/>
              </a:spcBef>
              <a:spcAft>
                <a:spcPts val="0"/>
              </a:spcAft>
              <a:buSzPts val="2700"/>
              <a:buNone/>
              <a:defRPr sz="1800"/>
            </a:lvl8pPr>
            <a:lvl9pPr lvl="8" rtl="0">
              <a:spcBef>
                <a:spcPts val="0"/>
              </a:spcBef>
              <a:spcAft>
                <a:spcPts val="0"/>
              </a:spcAft>
              <a:buSzPts val="2700"/>
              <a:buNone/>
              <a:defRPr sz="1800"/>
            </a:lvl9pPr>
          </a:lstStyle>
          <a:p>
            <a:endParaRPr/>
          </a:p>
        </p:txBody>
      </p:sp>
      <p:sp>
        <p:nvSpPr>
          <p:cNvPr id="196" name="Google Shape;196;p35"/>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19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11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50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97" name="Google Shape;197;p3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1">
  <p:cSld name="TITLE_5">
    <p:spTree>
      <p:nvGrpSpPr>
        <p:cNvPr id="1" name="Shape 198"/>
        <p:cNvGrpSpPr/>
        <p:nvPr/>
      </p:nvGrpSpPr>
      <p:grpSpPr>
        <a:xfrm>
          <a:off x="0" y="0"/>
          <a:ext cx="0" cy="0"/>
          <a:chOff x="0" y="0"/>
          <a:chExt cx="0" cy="0"/>
        </a:xfrm>
      </p:grpSpPr>
      <p:sp>
        <p:nvSpPr>
          <p:cNvPr id="199" name="Google Shape;199;p3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2700"/>
              <a:buNone/>
              <a:defRPr sz="1800"/>
            </a:lvl2pPr>
            <a:lvl3pPr lvl="2" rtl="0">
              <a:spcBef>
                <a:spcPts val="0"/>
              </a:spcBef>
              <a:spcAft>
                <a:spcPts val="0"/>
              </a:spcAft>
              <a:buSzPts val="2700"/>
              <a:buNone/>
              <a:defRPr sz="1800"/>
            </a:lvl3pPr>
            <a:lvl4pPr lvl="3" rtl="0">
              <a:spcBef>
                <a:spcPts val="0"/>
              </a:spcBef>
              <a:spcAft>
                <a:spcPts val="0"/>
              </a:spcAft>
              <a:buSzPts val="2700"/>
              <a:buNone/>
              <a:defRPr sz="1800"/>
            </a:lvl4pPr>
            <a:lvl5pPr lvl="4" rtl="0">
              <a:spcBef>
                <a:spcPts val="0"/>
              </a:spcBef>
              <a:spcAft>
                <a:spcPts val="0"/>
              </a:spcAft>
              <a:buSzPts val="2700"/>
              <a:buNone/>
              <a:defRPr sz="1800"/>
            </a:lvl5pPr>
            <a:lvl6pPr lvl="5" rtl="0">
              <a:spcBef>
                <a:spcPts val="0"/>
              </a:spcBef>
              <a:spcAft>
                <a:spcPts val="0"/>
              </a:spcAft>
              <a:buSzPts val="2700"/>
              <a:buNone/>
              <a:defRPr sz="1800"/>
            </a:lvl6pPr>
            <a:lvl7pPr lvl="6" rtl="0">
              <a:spcBef>
                <a:spcPts val="0"/>
              </a:spcBef>
              <a:spcAft>
                <a:spcPts val="0"/>
              </a:spcAft>
              <a:buSzPts val="2700"/>
              <a:buNone/>
              <a:defRPr sz="1800"/>
            </a:lvl7pPr>
            <a:lvl8pPr lvl="7" rtl="0">
              <a:spcBef>
                <a:spcPts val="0"/>
              </a:spcBef>
              <a:spcAft>
                <a:spcPts val="0"/>
              </a:spcAft>
              <a:buSzPts val="2700"/>
              <a:buNone/>
              <a:defRPr sz="1800"/>
            </a:lvl8pPr>
            <a:lvl9pPr lvl="8" rtl="0">
              <a:spcBef>
                <a:spcPts val="0"/>
              </a:spcBef>
              <a:spcAft>
                <a:spcPts val="0"/>
              </a:spcAft>
              <a:buSzPts val="2700"/>
              <a:buNone/>
              <a:defRPr sz="1800"/>
            </a:lvl9pPr>
          </a:lstStyle>
          <a:p>
            <a:endParaRPr/>
          </a:p>
        </p:txBody>
      </p:sp>
      <p:sp>
        <p:nvSpPr>
          <p:cNvPr id="200" name="Google Shape;200;p36"/>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19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11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50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1" name="Google Shape;201;p3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Slide 2">
  <p:cSld name="TITLE_6">
    <p:spTree>
      <p:nvGrpSpPr>
        <p:cNvPr id="1" name="Shape 202"/>
        <p:cNvGrpSpPr/>
        <p:nvPr/>
      </p:nvGrpSpPr>
      <p:grpSpPr>
        <a:xfrm>
          <a:off x="0" y="0"/>
          <a:ext cx="0" cy="0"/>
          <a:chOff x="0" y="0"/>
          <a:chExt cx="0" cy="0"/>
        </a:xfrm>
      </p:grpSpPr>
      <p:sp>
        <p:nvSpPr>
          <p:cNvPr id="203" name="Google Shape;203;p3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2700"/>
              <a:buNone/>
              <a:defRPr sz="1800"/>
            </a:lvl2pPr>
            <a:lvl3pPr lvl="2" rtl="0">
              <a:spcBef>
                <a:spcPts val="0"/>
              </a:spcBef>
              <a:spcAft>
                <a:spcPts val="0"/>
              </a:spcAft>
              <a:buSzPts val="2700"/>
              <a:buNone/>
              <a:defRPr sz="1800"/>
            </a:lvl3pPr>
            <a:lvl4pPr lvl="3" rtl="0">
              <a:spcBef>
                <a:spcPts val="0"/>
              </a:spcBef>
              <a:spcAft>
                <a:spcPts val="0"/>
              </a:spcAft>
              <a:buSzPts val="2700"/>
              <a:buNone/>
              <a:defRPr sz="1800"/>
            </a:lvl4pPr>
            <a:lvl5pPr lvl="4" rtl="0">
              <a:spcBef>
                <a:spcPts val="0"/>
              </a:spcBef>
              <a:spcAft>
                <a:spcPts val="0"/>
              </a:spcAft>
              <a:buSzPts val="2700"/>
              <a:buNone/>
              <a:defRPr sz="1800"/>
            </a:lvl5pPr>
            <a:lvl6pPr lvl="5" rtl="0">
              <a:spcBef>
                <a:spcPts val="0"/>
              </a:spcBef>
              <a:spcAft>
                <a:spcPts val="0"/>
              </a:spcAft>
              <a:buSzPts val="2700"/>
              <a:buNone/>
              <a:defRPr sz="1800"/>
            </a:lvl6pPr>
            <a:lvl7pPr lvl="6" rtl="0">
              <a:spcBef>
                <a:spcPts val="0"/>
              </a:spcBef>
              <a:spcAft>
                <a:spcPts val="0"/>
              </a:spcAft>
              <a:buSzPts val="2700"/>
              <a:buNone/>
              <a:defRPr sz="1800"/>
            </a:lvl7pPr>
            <a:lvl8pPr lvl="7" rtl="0">
              <a:spcBef>
                <a:spcPts val="0"/>
              </a:spcBef>
              <a:spcAft>
                <a:spcPts val="0"/>
              </a:spcAft>
              <a:buSzPts val="2700"/>
              <a:buNone/>
              <a:defRPr sz="1800"/>
            </a:lvl8pPr>
            <a:lvl9pPr lvl="8" rtl="0">
              <a:spcBef>
                <a:spcPts val="0"/>
              </a:spcBef>
              <a:spcAft>
                <a:spcPts val="0"/>
              </a:spcAft>
              <a:buSzPts val="2700"/>
              <a:buNone/>
              <a:defRPr sz="1800"/>
            </a:lvl9pPr>
          </a:lstStyle>
          <a:p>
            <a:endParaRPr/>
          </a:p>
        </p:txBody>
      </p:sp>
      <p:sp>
        <p:nvSpPr>
          <p:cNvPr id="204" name="Google Shape;204;p37"/>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19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11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50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5" name="Google Shape;205;p3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SMA Title and Bulleted Content">
  <p:cSld name="GSMA Title and Bulleted Content">
    <p:spTree>
      <p:nvGrpSpPr>
        <p:cNvPr id="1" name="Shape 206"/>
        <p:cNvGrpSpPr/>
        <p:nvPr/>
      </p:nvGrpSpPr>
      <p:grpSpPr>
        <a:xfrm>
          <a:off x="0" y="0"/>
          <a:ext cx="0" cy="0"/>
          <a:chOff x="0" y="0"/>
          <a:chExt cx="0" cy="0"/>
        </a:xfrm>
      </p:grpSpPr>
      <p:sp>
        <p:nvSpPr>
          <p:cNvPr id="207" name="Google Shape;207;p38"/>
          <p:cNvSpPr txBox="1">
            <a:spLocks noGrp="1"/>
          </p:cNvSpPr>
          <p:nvPr>
            <p:ph type="body" idx="1"/>
          </p:nvPr>
        </p:nvSpPr>
        <p:spPr>
          <a:xfrm>
            <a:off x="1596152" y="1796819"/>
            <a:ext cx="9865500" cy="4246800"/>
          </a:xfrm>
          <a:prstGeom prst="rect">
            <a:avLst/>
          </a:prstGeom>
          <a:noFill/>
          <a:ln>
            <a:noFill/>
          </a:ln>
        </p:spPr>
        <p:txBody>
          <a:bodyPr spcFirstLastPara="1" wrap="square" lIns="121900" tIns="60925" rIns="121900" bIns="60925" anchor="t" anchorCtr="0">
            <a:noAutofit/>
          </a:bodyPr>
          <a:lstStyle>
            <a:lvl1pPr marL="457200" marR="0" lvl="0" indent="-381000" algn="l" rtl="0">
              <a:spcBef>
                <a:spcPts val="500"/>
              </a:spcBef>
              <a:spcAft>
                <a:spcPts val="0"/>
              </a:spcAft>
              <a:buClr>
                <a:srgbClr val="E30613"/>
              </a:buClr>
              <a:buSzPts val="2400"/>
              <a:buFont typeface="Noto Sans Symbols"/>
              <a:buChar char="▪"/>
              <a:defRPr sz="2700" b="0" i="0" u="none" strike="noStrike" cap="none">
                <a:solidFill>
                  <a:schemeClr val="dk2"/>
                </a:solidFill>
                <a:latin typeface="Arial"/>
                <a:ea typeface="Arial"/>
                <a:cs typeface="Arial"/>
                <a:sym typeface="Arial"/>
              </a:defRPr>
            </a:lvl1pPr>
            <a:lvl2pPr marL="914400" marR="0" lvl="1" indent="-368300" algn="l" rtl="0">
              <a:spcBef>
                <a:spcPts val="1900"/>
              </a:spcBef>
              <a:spcAft>
                <a:spcPts val="0"/>
              </a:spcAft>
              <a:buClr>
                <a:srgbClr val="E30613"/>
              </a:buClr>
              <a:buSzPts val="2200"/>
              <a:buFont typeface="Noto Sans Symbols"/>
              <a:buChar char="▪"/>
              <a:defRPr sz="2400" b="0" i="0" u="none" strike="noStrike" cap="none">
                <a:solidFill>
                  <a:schemeClr val="dk2"/>
                </a:solidFill>
                <a:latin typeface="Arial"/>
                <a:ea typeface="Arial"/>
                <a:cs typeface="Arial"/>
                <a:sym typeface="Arial"/>
              </a:defRPr>
            </a:lvl2pPr>
            <a:lvl3pPr marL="1371600" marR="0" lvl="2" indent="-349250" algn="l" rtl="0">
              <a:spcBef>
                <a:spcPts val="1600"/>
              </a:spcBef>
              <a:spcAft>
                <a:spcPts val="0"/>
              </a:spcAft>
              <a:buClr>
                <a:srgbClr val="E30613"/>
              </a:buClr>
              <a:buSzPts val="1900"/>
              <a:buFont typeface="Noto Sans Symbols"/>
              <a:buChar char="▪"/>
              <a:defRPr sz="2100" b="0" i="0" u="none" strike="noStrike" cap="none">
                <a:solidFill>
                  <a:schemeClr val="dk2"/>
                </a:solidFill>
                <a:latin typeface="Arial"/>
                <a:ea typeface="Arial"/>
                <a:cs typeface="Arial"/>
                <a:sym typeface="Arial"/>
              </a:defRPr>
            </a:lvl3pPr>
            <a:lvl4pPr marL="1828800" marR="0" lvl="3" indent="-336550" algn="l" rtl="0">
              <a:spcBef>
                <a:spcPts val="1300"/>
              </a:spcBef>
              <a:spcAft>
                <a:spcPts val="0"/>
              </a:spcAft>
              <a:buClr>
                <a:srgbClr val="E30613"/>
              </a:buClr>
              <a:buSzPts val="1700"/>
              <a:buFont typeface="Noto Sans Symbols"/>
              <a:buChar char="▪"/>
              <a:defRPr sz="1900" b="0" i="0" u="none" strike="noStrike" cap="none">
                <a:solidFill>
                  <a:schemeClr val="dk2"/>
                </a:solidFill>
                <a:latin typeface="Arial"/>
                <a:ea typeface="Arial"/>
                <a:cs typeface="Arial"/>
                <a:sym typeface="Arial"/>
              </a:defRPr>
            </a:lvl4pPr>
            <a:lvl5pPr marL="2286000" marR="0" lvl="4" indent="-336550" algn="l" rtl="0">
              <a:spcBef>
                <a:spcPts val="1100"/>
              </a:spcBef>
              <a:spcAft>
                <a:spcPts val="0"/>
              </a:spcAft>
              <a:buClr>
                <a:srgbClr val="E30613"/>
              </a:buClr>
              <a:buSzPts val="1700"/>
              <a:buFont typeface="Noto Sans Symbols"/>
              <a:buChar char="▪"/>
              <a:defRPr sz="1900" b="0" i="0" u="none" strike="noStrike" cap="none">
                <a:solidFill>
                  <a:schemeClr val="dk2"/>
                </a:solidFill>
                <a:latin typeface="Arial"/>
                <a:ea typeface="Arial"/>
                <a:cs typeface="Arial"/>
                <a:sym typeface="Arial"/>
              </a:defRPr>
            </a:lvl5pPr>
            <a:lvl6pPr marL="2743200" marR="0" lvl="5" indent="-400050" algn="l" rtl="0">
              <a:spcBef>
                <a:spcPts val="800"/>
              </a:spcBef>
              <a:spcAft>
                <a:spcPts val="0"/>
              </a:spcAft>
              <a:buClr>
                <a:schemeClr val="dk1"/>
              </a:buClr>
              <a:buSzPts val="2700"/>
              <a:buFont typeface="Arial"/>
              <a:buChar char="•"/>
              <a:defRPr sz="2700" b="0" i="0" u="none" strike="noStrike" cap="none">
                <a:solidFill>
                  <a:schemeClr val="dk1"/>
                </a:solidFill>
                <a:latin typeface="Times New Roman"/>
                <a:ea typeface="Times New Roman"/>
                <a:cs typeface="Times New Roman"/>
                <a:sym typeface="Times New Roman"/>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Times New Roman"/>
                <a:ea typeface="Times New Roman"/>
                <a:cs typeface="Times New Roman"/>
                <a:sym typeface="Times New Roman"/>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Times New Roman"/>
                <a:ea typeface="Times New Roman"/>
                <a:cs typeface="Times New Roman"/>
                <a:sym typeface="Times New Roman"/>
              </a:defRPr>
            </a:lvl8pPr>
            <a:lvl9pPr marL="4114800" marR="0" lvl="8" indent="-400050" algn="l" rtl="0">
              <a:spcBef>
                <a:spcPts val="500"/>
              </a:spcBef>
              <a:spcAft>
                <a:spcPts val="500"/>
              </a:spcAft>
              <a:buClr>
                <a:schemeClr val="dk1"/>
              </a:buClr>
              <a:buSzPts val="2700"/>
              <a:buFont typeface="Arial"/>
              <a:buChar char="•"/>
              <a:defRPr sz="2700" b="0" i="0" u="none" strike="noStrike" cap="none">
                <a:solidFill>
                  <a:schemeClr val="dk1"/>
                </a:solidFill>
                <a:latin typeface="Times New Roman"/>
                <a:ea typeface="Times New Roman"/>
                <a:cs typeface="Times New Roman"/>
                <a:sym typeface="Times New Roman"/>
              </a:defRPr>
            </a:lvl9pPr>
          </a:lstStyle>
          <a:p>
            <a:endParaRPr/>
          </a:p>
        </p:txBody>
      </p:sp>
      <p:sp>
        <p:nvSpPr>
          <p:cNvPr id="208" name="Google Shape;208;p38"/>
          <p:cNvSpPr txBox="1">
            <a:spLocks noGrp="1"/>
          </p:cNvSpPr>
          <p:nvPr>
            <p:ph type="sldNum" idx="12"/>
          </p:nvPr>
        </p:nvSpPr>
        <p:spPr>
          <a:xfrm>
            <a:off x="560917" y="6435810"/>
            <a:ext cx="2844900" cy="365100"/>
          </a:xfrm>
          <a:prstGeom prst="rect">
            <a:avLst/>
          </a:prstGeom>
          <a:noFill/>
          <a:ln>
            <a:noFill/>
          </a:ln>
        </p:spPr>
        <p:txBody>
          <a:bodyPr spcFirstLastPara="1" wrap="square" lIns="121900" tIns="60925" rIns="121900" bIns="6092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38"/>
          <p:cNvSpPr txBox="1">
            <a:spLocks noGrp="1"/>
          </p:cNvSpPr>
          <p:nvPr>
            <p:ph type="title"/>
          </p:nvPr>
        </p:nvSpPr>
        <p:spPr>
          <a:xfrm>
            <a:off x="1596152" y="528000"/>
            <a:ext cx="9865500" cy="1143300"/>
          </a:xfrm>
          <a:prstGeom prst="rect">
            <a:avLst/>
          </a:prstGeom>
          <a:noFill/>
          <a:ln>
            <a:noFill/>
          </a:ln>
        </p:spPr>
        <p:txBody>
          <a:bodyPr spcFirstLastPara="1" wrap="square" lIns="121900" tIns="60925" rIns="121900" bIns="60925" anchor="t" anchorCtr="0">
            <a:noAutofit/>
          </a:bodyPr>
          <a:lstStyle>
            <a:lvl1pPr marR="0" lvl="0" algn="l" rtl="0">
              <a:spcBef>
                <a:spcPts val="0"/>
              </a:spcBef>
              <a:spcAft>
                <a:spcPts val="0"/>
              </a:spcAft>
              <a:buClr>
                <a:srgbClr val="575756"/>
              </a:buClr>
              <a:buSzPts val="3200"/>
              <a:buFont typeface="Arial"/>
              <a:buNone/>
              <a:defRPr sz="3200" b="1" i="0" u="none" strike="noStrike" cap="none">
                <a:solidFill>
                  <a:srgbClr val="575756"/>
                </a:solidFill>
                <a:latin typeface="Arial"/>
                <a:ea typeface="Arial"/>
                <a:cs typeface="Arial"/>
                <a:sym typeface="Arial"/>
              </a:defRPr>
            </a:lvl1pPr>
            <a:lvl2pPr lvl="1" rtl="0">
              <a:spcBef>
                <a:spcPts val="0"/>
              </a:spcBef>
              <a:spcAft>
                <a:spcPts val="0"/>
              </a:spcAft>
              <a:buSzPts val="2700"/>
              <a:buNone/>
              <a:defRPr sz="2400"/>
            </a:lvl2pPr>
            <a:lvl3pPr lvl="2" rtl="0">
              <a:spcBef>
                <a:spcPts val="0"/>
              </a:spcBef>
              <a:spcAft>
                <a:spcPts val="0"/>
              </a:spcAft>
              <a:buSzPts val="2700"/>
              <a:buNone/>
              <a:defRPr sz="2400"/>
            </a:lvl3pPr>
            <a:lvl4pPr lvl="3" rtl="0">
              <a:spcBef>
                <a:spcPts val="0"/>
              </a:spcBef>
              <a:spcAft>
                <a:spcPts val="0"/>
              </a:spcAft>
              <a:buSzPts val="2700"/>
              <a:buNone/>
              <a:defRPr sz="2400"/>
            </a:lvl4pPr>
            <a:lvl5pPr lvl="4" rtl="0">
              <a:spcBef>
                <a:spcPts val="0"/>
              </a:spcBef>
              <a:spcAft>
                <a:spcPts val="0"/>
              </a:spcAft>
              <a:buSzPts val="2700"/>
              <a:buNone/>
              <a:defRPr sz="2400"/>
            </a:lvl5pPr>
            <a:lvl6pPr lvl="5" rtl="0">
              <a:spcBef>
                <a:spcPts val="0"/>
              </a:spcBef>
              <a:spcAft>
                <a:spcPts val="0"/>
              </a:spcAft>
              <a:buSzPts val="2700"/>
              <a:buNone/>
              <a:defRPr sz="2400"/>
            </a:lvl6pPr>
            <a:lvl7pPr lvl="6" rtl="0">
              <a:spcBef>
                <a:spcPts val="0"/>
              </a:spcBef>
              <a:spcAft>
                <a:spcPts val="0"/>
              </a:spcAft>
              <a:buSzPts val="2700"/>
              <a:buNone/>
              <a:defRPr sz="2400"/>
            </a:lvl7pPr>
            <a:lvl8pPr lvl="7" rtl="0">
              <a:spcBef>
                <a:spcPts val="0"/>
              </a:spcBef>
              <a:spcAft>
                <a:spcPts val="0"/>
              </a:spcAft>
              <a:buSzPts val="2700"/>
              <a:buNone/>
              <a:defRPr sz="2400"/>
            </a:lvl8pPr>
            <a:lvl9pPr lvl="8" rtl="0">
              <a:spcBef>
                <a:spcPts val="0"/>
              </a:spcBef>
              <a:spcAft>
                <a:spcPts val="0"/>
              </a:spcAft>
              <a:buSzPts val="2700"/>
              <a:buNone/>
              <a:defRPr sz="24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TITLE_7">
    <p:spTree>
      <p:nvGrpSpPr>
        <p:cNvPr id="1" name="Shape 210"/>
        <p:cNvGrpSpPr/>
        <p:nvPr/>
      </p:nvGrpSpPr>
      <p:grpSpPr>
        <a:xfrm>
          <a:off x="0" y="0"/>
          <a:ext cx="0" cy="0"/>
          <a:chOff x="0" y="0"/>
          <a:chExt cx="0" cy="0"/>
        </a:xfrm>
      </p:grpSpPr>
      <p:sp>
        <p:nvSpPr>
          <p:cNvPr id="211" name="Google Shape;211;p39"/>
          <p:cNvSpPr txBox="1">
            <a:spLocks noGrp="1"/>
          </p:cNvSpPr>
          <p:nvPr>
            <p:ph type="ctrTitle"/>
          </p:nvPr>
        </p:nvSpPr>
        <p:spPr>
          <a:xfrm>
            <a:off x="569845" y="1254139"/>
            <a:ext cx="11137500" cy="11115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rgbClr val="000000"/>
              </a:buClr>
              <a:buSzPts val="4800"/>
              <a:buFont typeface="Arial Black"/>
              <a:buNone/>
              <a:defRPr sz="4800" b="0" i="1">
                <a:solidFill>
                  <a:srgbClr val="000000"/>
                </a:solidFill>
                <a:latin typeface="Arial Black"/>
                <a:ea typeface="Arial Black"/>
                <a:cs typeface="Arial Black"/>
                <a:sym typeface="Arial Black"/>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212" name="Google Shape;212;p39"/>
          <p:cNvSpPr txBox="1">
            <a:spLocks noGrp="1"/>
          </p:cNvSpPr>
          <p:nvPr>
            <p:ph type="subTitle" idx="1"/>
          </p:nvPr>
        </p:nvSpPr>
        <p:spPr>
          <a:xfrm>
            <a:off x="578577" y="2365841"/>
            <a:ext cx="11042700" cy="470400"/>
          </a:xfrm>
          <a:prstGeom prst="rect">
            <a:avLst/>
          </a:prstGeom>
          <a:noFill/>
          <a:ln>
            <a:noFill/>
          </a:ln>
        </p:spPr>
        <p:txBody>
          <a:bodyPr spcFirstLastPara="1" wrap="square" lIns="0" tIns="0" rIns="0" bIns="0" anchor="t" anchorCtr="0">
            <a:noAutofit/>
          </a:bodyPr>
          <a:lstStyle>
            <a:lvl1pPr lvl="0" algn="l" rtl="0">
              <a:spcBef>
                <a:spcPts val="2100"/>
              </a:spcBef>
              <a:spcAft>
                <a:spcPts val="0"/>
              </a:spcAft>
              <a:buSzPts val="2900"/>
              <a:buNone/>
              <a:defRPr sz="2900" b="0" i="1">
                <a:solidFill>
                  <a:srgbClr val="595959"/>
                </a:solidFill>
                <a:latin typeface="Arial"/>
                <a:ea typeface="Arial"/>
                <a:cs typeface="Arial"/>
                <a:sym typeface="Arial"/>
              </a:defRPr>
            </a:lvl1pPr>
            <a:lvl2pPr lvl="1" algn="ctr" rtl="0">
              <a:spcBef>
                <a:spcPts val="1900"/>
              </a:spcBef>
              <a:spcAft>
                <a:spcPts val="0"/>
              </a:spcAft>
              <a:buSzPts val="2100"/>
              <a:buNone/>
              <a:defRPr>
                <a:solidFill>
                  <a:srgbClr val="888888"/>
                </a:solidFill>
              </a:defRPr>
            </a:lvl2pPr>
            <a:lvl3pPr lvl="2" algn="ctr" rtl="0">
              <a:spcBef>
                <a:spcPts val="1600"/>
              </a:spcBef>
              <a:spcAft>
                <a:spcPts val="0"/>
              </a:spcAft>
              <a:buSzPts val="1900"/>
              <a:buNone/>
              <a:defRPr>
                <a:solidFill>
                  <a:srgbClr val="888888"/>
                </a:solidFill>
              </a:defRPr>
            </a:lvl3pPr>
            <a:lvl4pPr lvl="3" algn="ctr" rtl="0">
              <a:spcBef>
                <a:spcPts val="1300"/>
              </a:spcBef>
              <a:spcAft>
                <a:spcPts val="0"/>
              </a:spcAft>
              <a:buSzPts val="2400"/>
              <a:buNone/>
              <a:defRPr>
                <a:solidFill>
                  <a:srgbClr val="888888"/>
                </a:solidFill>
              </a:defRPr>
            </a:lvl4pPr>
            <a:lvl5pPr lvl="4" algn="ctr" rtl="0">
              <a:spcBef>
                <a:spcPts val="1100"/>
              </a:spcBef>
              <a:spcAft>
                <a:spcPts val="0"/>
              </a:spcAft>
              <a:buSzPts val="2400"/>
              <a:buNone/>
              <a:defRPr>
                <a:solidFill>
                  <a:srgbClr val="888888"/>
                </a:solidFill>
              </a:defRPr>
            </a:lvl5pPr>
            <a:lvl6pPr lvl="5" algn="ctr" rtl="0">
              <a:spcBef>
                <a:spcPts val="800"/>
              </a:spcBef>
              <a:spcAft>
                <a:spcPts val="0"/>
              </a:spcAft>
              <a:buClr>
                <a:srgbClr val="888888"/>
              </a:buClr>
              <a:buSzPts val="2700"/>
              <a:buNone/>
              <a:defRPr>
                <a:solidFill>
                  <a:srgbClr val="888888"/>
                </a:solidFill>
              </a:defRPr>
            </a:lvl6pPr>
            <a:lvl7pPr lvl="6" algn="ctr" rtl="0">
              <a:spcBef>
                <a:spcPts val="500"/>
              </a:spcBef>
              <a:spcAft>
                <a:spcPts val="0"/>
              </a:spcAft>
              <a:buClr>
                <a:srgbClr val="888888"/>
              </a:buClr>
              <a:buSzPts val="2700"/>
              <a:buNone/>
              <a:defRPr>
                <a:solidFill>
                  <a:srgbClr val="888888"/>
                </a:solidFill>
              </a:defRPr>
            </a:lvl7pPr>
            <a:lvl8pPr lvl="7" algn="ctr" rtl="0">
              <a:spcBef>
                <a:spcPts val="500"/>
              </a:spcBef>
              <a:spcAft>
                <a:spcPts val="0"/>
              </a:spcAft>
              <a:buClr>
                <a:srgbClr val="888888"/>
              </a:buClr>
              <a:buSzPts val="2700"/>
              <a:buNone/>
              <a:defRPr>
                <a:solidFill>
                  <a:srgbClr val="888888"/>
                </a:solidFill>
              </a:defRPr>
            </a:lvl8pPr>
            <a:lvl9pPr lvl="8" algn="ctr" rtl="0">
              <a:spcBef>
                <a:spcPts val="500"/>
              </a:spcBef>
              <a:spcAft>
                <a:spcPts val="500"/>
              </a:spcAft>
              <a:buClr>
                <a:srgbClr val="888888"/>
              </a:buClr>
              <a:buSzPts val="2700"/>
              <a:buNone/>
              <a:defRPr>
                <a:solidFill>
                  <a:srgbClr val="888888"/>
                </a:solidFill>
              </a:defRPr>
            </a:lvl9pPr>
          </a:lstStyle>
          <a:p>
            <a:endParaRPr/>
          </a:p>
        </p:txBody>
      </p:sp>
      <p:sp>
        <p:nvSpPr>
          <p:cNvPr id="213" name="Google Shape;213;p39"/>
          <p:cNvSpPr txBox="1">
            <a:spLocks noGrp="1"/>
          </p:cNvSpPr>
          <p:nvPr>
            <p:ph type="sldNum" idx="12"/>
          </p:nvPr>
        </p:nvSpPr>
        <p:spPr>
          <a:xfrm>
            <a:off x="423335" y="6540805"/>
            <a:ext cx="4582500" cy="291600"/>
          </a:xfrm>
          <a:prstGeom prst="rect">
            <a:avLst/>
          </a:prstGeom>
          <a:noFill/>
          <a:ln>
            <a:noFill/>
          </a:ln>
        </p:spPr>
        <p:txBody>
          <a:bodyPr spcFirstLastPara="1" wrap="square" lIns="121900" tIns="60925" rIns="121900" bIns="60925" anchor="ctr" anchorCtr="0">
            <a:noAutofit/>
          </a:bodyPr>
          <a:lstStyle>
            <a:lvl1pPr marL="0" lvl="0" indent="0" algn="l" rtl="0">
              <a:spcBef>
                <a:spcPts val="0"/>
              </a:spcBef>
              <a:spcAft>
                <a:spcPts val="0"/>
              </a:spcAft>
              <a:buNone/>
              <a:defRPr sz="700" b="1" i="0" u="none" strike="noStrike" cap="none">
                <a:solidFill>
                  <a:schemeClr val="lt1"/>
                </a:solidFill>
                <a:latin typeface="Arial"/>
                <a:ea typeface="Arial"/>
                <a:cs typeface="Arial"/>
                <a:sym typeface="Arial"/>
              </a:defRPr>
            </a:lvl1pPr>
            <a:lvl2pPr marL="0" lvl="1" indent="0" algn="l" rtl="0">
              <a:spcBef>
                <a:spcPts val="0"/>
              </a:spcBef>
              <a:spcAft>
                <a:spcPts val="0"/>
              </a:spcAft>
              <a:buNone/>
              <a:defRPr sz="700" b="1" i="0" u="none" strike="noStrike" cap="none">
                <a:solidFill>
                  <a:schemeClr val="lt1"/>
                </a:solidFill>
                <a:latin typeface="Arial"/>
                <a:ea typeface="Arial"/>
                <a:cs typeface="Arial"/>
                <a:sym typeface="Arial"/>
              </a:defRPr>
            </a:lvl2pPr>
            <a:lvl3pPr marL="0" lvl="2" indent="0" algn="l" rtl="0">
              <a:spcBef>
                <a:spcPts val="0"/>
              </a:spcBef>
              <a:spcAft>
                <a:spcPts val="0"/>
              </a:spcAft>
              <a:buNone/>
              <a:defRPr sz="700" b="1" i="0" u="none" strike="noStrike" cap="none">
                <a:solidFill>
                  <a:schemeClr val="lt1"/>
                </a:solidFill>
                <a:latin typeface="Arial"/>
                <a:ea typeface="Arial"/>
                <a:cs typeface="Arial"/>
                <a:sym typeface="Arial"/>
              </a:defRPr>
            </a:lvl3pPr>
            <a:lvl4pPr marL="0" lvl="3" indent="0" algn="l" rtl="0">
              <a:spcBef>
                <a:spcPts val="0"/>
              </a:spcBef>
              <a:spcAft>
                <a:spcPts val="0"/>
              </a:spcAft>
              <a:buNone/>
              <a:defRPr sz="700" b="1" i="0" u="none" strike="noStrike" cap="none">
                <a:solidFill>
                  <a:schemeClr val="lt1"/>
                </a:solidFill>
                <a:latin typeface="Arial"/>
                <a:ea typeface="Arial"/>
                <a:cs typeface="Arial"/>
                <a:sym typeface="Arial"/>
              </a:defRPr>
            </a:lvl4pPr>
            <a:lvl5pPr marL="0" lvl="4" indent="0" algn="l" rtl="0">
              <a:spcBef>
                <a:spcPts val="0"/>
              </a:spcBef>
              <a:spcAft>
                <a:spcPts val="0"/>
              </a:spcAft>
              <a:buNone/>
              <a:defRPr sz="700" b="1" i="0" u="none" strike="noStrike" cap="none">
                <a:solidFill>
                  <a:schemeClr val="lt1"/>
                </a:solidFill>
                <a:latin typeface="Arial"/>
                <a:ea typeface="Arial"/>
                <a:cs typeface="Arial"/>
                <a:sym typeface="Arial"/>
              </a:defRPr>
            </a:lvl5pPr>
            <a:lvl6pPr marL="0" lvl="5" indent="0" algn="l" rtl="0">
              <a:spcBef>
                <a:spcPts val="0"/>
              </a:spcBef>
              <a:spcAft>
                <a:spcPts val="0"/>
              </a:spcAft>
              <a:buNone/>
              <a:defRPr sz="700" b="1" i="0" u="none" strike="noStrike" cap="none">
                <a:solidFill>
                  <a:schemeClr val="lt1"/>
                </a:solidFill>
                <a:latin typeface="Arial"/>
                <a:ea typeface="Arial"/>
                <a:cs typeface="Arial"/>
                <a:sym typeface="Arial"/>
              </a:defRPr>
            </a:lvl6pPr>
            <a:lvl7pPr marL="0" lvl="6" indent="0" algn="l" rtl="0">
              <a:spcBef>
                <a:spcPts val="0"/>
              </a:spcBef>
              <a:spcAft>
                <a:spcPts val="0"/>
              </a:spcAft>
              <a:buNone/>
              <a:defRPr sz="700" b="1" i="0" u="none" strike="noStrike" cap="none">
                <a:solidFill>
                  <a:schemeClr val="lt1"/>
                </a:solidFill>
                <a:latin typeface="Arial"/>
                <a:ea typeface="Arial"/>
                <a:cs typeface="Arial"/>
                <a:sym typeface="Arial"/>
              </a:defRPr>
            </a:lvl7pPr>
            <a:lvl8pPr marL="0" lvl="7" indent="0" algn="l" rtl="0">
              <a:spcBef>
                <a:spcPts val="0"/>
              </a:spcBef>
              <a:spcAft>
                <a:spcPts val="0"/>
              </a:spcAft>
              <a:buNone/>
              <a:defRPr sz="700" b="1" i="0" u="none" strike="noStrike" cap="none">
                <a:solidFill>
                  <a:schemeClr val="lt1"/>
                </a:solidFill>
                <a:latin typeface="Arial"/>
                <a:ea typeface="Arial"/>
                <a:cs typeface="Arial"/>
                <a:sym typeface="Arial"/>
              </a:defRPr>
            </a:lvl8pPr>
            <a:lvl9pPr marL="0" lvl="8" indent="0" algn="l" rtl="0">
              <a:spcBef>
                <a:spcPts val="0"/>
              </a:spcBef>
              <a:spcAft>
                <a:spcPts val="0"/>
              </a:spcAft>
              <a:buNone/>
              <a:defRPr sz="7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  |  © 2015, Palo Alto Networks. Confidential and Proprietary. </a:t>
            </a:r>
            <a:endParaRPr sz="800">
              <a:solidFill>
                <a:srgbClr val="FFFFFF"/>
              </a:solidFill>
              <a:latin typeface="Montserrat"/>
              <a:ea typeface="Montserrat"/>
              <a:cs typeface="Montserrat"/>
              <a:sym typeface="Montserra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 2">
  <p:cSld name="CUSTOM_5">
    <p:spTree>
      <p:nvGrpSpPr>
        <p:cNvPr id="1" name="Shape 214"/>
        <p:cNvGrpSpPr/>
        <p:nvPr/>
      </p:nvGrpSpPr>
      <p:grpSpPr>
        <a:xfrm>
          <a:off x="0" y="0"/>
          <a:ext cx="0" cy="0"/>
          <a:chOff x="0" y="0"/>
          <a:chExt cx="0" cy="0"/>
        </a:xfrm>
      </p:grpSpPr>
      <p:pic>
        <p:nvPicPr>
          <p:cNvPr id="215" name="Google Shape;215;p40"/>
          <p:cNvPicPr preferRelativeResize="0"/>
          <p:nvPr/>
        </p:nvPicPr>
        <p:blipFill rotWithShape="1">
          <a:blip r:embed="rId2">
            <a:alphaModFix/>
          </a:blip>
          <a:srcRect/>
          <a:stretch/>
        </p:blipFill>
        <p:spPr>
          <a:xfrm>
            <a:off x="0" y="0"/>
            <a:ext cx="12191996" cy="6860772"/>
          </a:xfrm>
          <a:prstGeom prst="rect">
            <a:avLst/>
          </a:prstGeom>
          <a:noFill/>
          <a:ln>
            <a:noFill/>
          </a:ln>
        </p:spPr>
      </p:pic>
      <p:sp>
        <p:nvSpPr>
          <p:cNvPr id="216" name="Google Shape;216;p40"/>
          <p:cNvSpPr txBox="1">
            <a:spLocks noGrp="1"/>
          </p:cNvSpPr>
          <p:nvPr>
            <p:ph type="title"/>
          </p:nvPr>
        </p:nvSpPr>
        <p:spPr>
          <a:xfrm>
            <a:off x="415600" y="308100"/>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2400"/>
              <a:buNone/>
              <a:defRPr b="0">
                <a:solidFill>
                  <a:schemeClr val="lt1"/>
                </a:solidFill>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_3 1">
  <p:cSld name="TITLE_3_1">
    <p:spTree>
      <p:nvGrpSpPr>
        <p:cNvPr id="1" name="Shape 217"/>
        <p:cNvGrpSpPr/>
        <p:nvPr/>
      </p:nvGrpSpPr>
      <p:grpSpPr>
        <a:xfrm>
          <a:off x="0" y="0"/>
          <a:ext cx="0" cy="0"/>
          <a:chOff x="0" y="0"/>
          <a:chExt cx="0" cy="0"/>
        </a:xfrm>
      </p:grpSpPr>
      <p:sp>
        <p:nvSpPr>
          <p:cNvPr id="218" name="Google Shape;218;p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rtex Title Slide">
  <p:cSld name="TITLE_1_1_1">
    <p:spTree>
      <p:nvGrpSpPr>
        <p:cNvPr id="1" name="Shape 41"/>
        <p:cNvGrpSpPr/>
        <p:nvPr/>
      </p:nvGrpSpPr>
      <p:grpSpPr>
        <a:xfrm>
          <a:off x="0" y="0"/>
          <a:ext cx="0" cy="0"/>
          <a:chOff x="0" y="0"/>
          <a:chExt cx="0" cy="0"/>
        </a:xfrm>
      </p:grpSpPr>
      <p:pic>
        <p:nvPicPr>
          <p:cNvPr id="42" name="Google Shape;42;p5"/>
          <p:cNvPicPr preferRelativeResize="0"/>
          <p:nvPr/>
        </p:nvPicPr>
        <p:blipFill>
          <a:blip r:embed="rId2">
            <a:alphaModFix/>
          </a:blip>
          <a:stretch>
            <a:fillRect/>
          </a:stretch>
        </p:blipFill>
        <p:spPr>
          <a:xfrm>
            <a:off x="550500" y="480067"/>
            <a:ext cx="1918900" cy="361001"/>
          </a:xfrm>
          <a:prstGeom prst="rect">
            <a:avLst/>
          </a:prstGeom>
          <a:noFill/>
          <a:ln>
            <a:noFill/>
          </a:ln>
        </p:spPr>
      </p:pic>
      <p:pic>
        <p:nvPicPr>
          <p:cNvPr id="43" name="Google Shape;43;p5"/>
          <p:cNvPicPr preferRelativeResize="0"/>
          <p:nvPr/>
        </p:nvPicPr>
        <p:blipFill rotWithShape="1">
          <a:blip r:embed="rId3">
            <a:alphaModFix/>
          </a:blip>
          <a:srcRect l="21522" t="21522" r="33015" b="21510"/>
          <a:stretch/>
        </p:blipFill>
        <p:spPr>
          <a:xfrm>
            <a:off x="6104774" y="-5570"/>
            <a:ext cx="6093136" cy="5497967"/>
          </a:xfrm>
          <a:prstGeom prst="rect">
            <a:avLst/>
          </a:prstGeom>
          <a:noFill/>
          <a:ln>
            <a:noFill/>
          </a:ln>
        </p:spPr>
      </p:pic>
      <p:sp>
        <p:nvSpPr>
          <p:cNvPr id="44" name="Google Shape;44;p5"/>
          <p:cNvSpPr/>
          <p:nvPr/>
        </p:nvSpPr>
        <p:spPr>
          <a:xfrm>
            <a:off x="0" y="5462367"/>
            <a:ext cx="12192000" cy="1395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ctrTitle"/>
          </p:nvPr>
        </p:nvSpPr>
        <p:spPr>
          <a:xfrm>
            <a:off x="415600" y="2008550"/>
            <a:ext cx="6195900" cy="1784100"/>
          </a:xfrm>
          <a:prstGeom prst="rect">
            <a:avLst/>
          </a:prstGeom>
        </p:spPr>
        <p:txBody>
          <a:bodyPr spcFirstLastPara="1" wrap="square" lIns="121900" tIns="121900" rIns="121900" bIns="121900" anchor="b" anchorCtr="0">
            <a:noAutofit/>
          </a:bodyPr>
          <a:lstStyle>
            <a:lvl1pPr lvl="0" rtl="0">
              <a:lnSpc>
                <a:spcPct val="90000"/>
              </a:lnSpc>
              <a:spcBef>
                <a:spcPts val="0"/>
              </a:spcBef>
              <a:spcAft>
                <a:spcPts val="0"/>
              </a:spcAft>
              <a:buClr>
                <a:srgbClr val="000000"/>
              </a:buClr>
              <a:buSzPts val="4800"/>
              <a:buNone/>
              <a:defRPr sz="4800">
                <a:solidFill>
                  <a:srgbClr val="000000"/>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a:endParaRPr/>
          </a:p>
        </p:txBody>
      </p:sp>
      <p:sp>
        <p:nvSpPr>
          <p:cNvPr id="46" name="Google Shape;46;p5"/>
          <p:cNvSpPr txBox="1">
            <a:spLocks noGrp="1"/>
          </p:cNvSpPr>
          <p:nvPr>
            <p:ph type="subTitle" idx="1"/>
          </p:nvPr>
        </p:nvSpPr>
        <p:spPr>
          <a:xfrm>
            <a:off x="415600" y="3792650"/>
            <a:ext cx="61959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400"/>
              <a:buNone/>
              <a:defRPr sz="24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47" name="Google Shape;47;p5"/>
          <p:cNvPicPr preferRelativeResize="0"/>
          <p:nvPr/>
        </p:nvPicPr>
        <p:blipFill>
          <a:blip r:embed="rId4">
            <a:alphaModFix/>
          </a:blip>
          <a:stretch>
            <a:fillRect/>
          </a:stretch>
        </p:blipFill>
        <p:spPr>
          <a:xfrm>
            <a:off x="10023269" y="6290502"/>
            <a:ext cx="1974895" cy="361200"/>
          </a:xfrm>
          <a:prstGeom prst="rect">
            <a:avLst/>
          </a:prstGeom>
          <a:noFill/>
          <a:ln>
            <a:noFill/>
          </a:ln>
        </p:spPr>
      </p:pic>
      <p:sp>
        <p:nvSpPr>
          <p:cNvPr id="48" name="Google Shape;48;p5"/>
          <p:cNvSpPr txBox="1">
            <a:spLocks noGrp="1"/>
          </p:cNvSpPr>
          <p:nvPr>
            <p:ph type="subTitle" idx="2"/>
          </p:nvPr>
        </p:nvSpPr>
        <p:spPr>
          <a:xfrm>
            <a:off x="550500" y="5462367"/>
            <a:ext cx="4739700" cy="1460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1300" b="1">
                <a:solidFill>
                  <a:srgbClr val="FFFFFF"/>
                </a:solidFill>
              </a:defRPr>
            </a:lvl1pPr>
            <a:lvl2pPr lvl="1" rtl="0">
              <a:spcBef>
                <a:spcPts val="1900"/>
              </a:spcBef>
              <a:spcAft>
                <a:spcPts val="0"/>
              </a:spcAft>
              <a:buNone/>
              <a:defRPr sz="1300" b="1">
                <a:solidFill>
                  <a:srgbClr val="FFFFFF"/>
                </a:solidFill>
              </a:defRPr>
            </a:lvl2pPr>
            <a:lvl3pPr lvl="2" rtl="0">
              <a:spcBef>
                <a:spcPts val="1900"/>
              </a:spcBef>
              <a:spcAft>
                <a:spcPts val="0"/>
              </a:spcAft>
              <a:buNone/>
              <a:defRPr sz="1300" b="1">
                <a:solidFill>
                  <a:srgbClr val="FFFFFF"/>
                </a:solidFill>
              </a:defRPr>
            </a:lvl3pPr>
            <a:lvl4pPr lvl="3" rtl="0">
              <a:spcBef>
                <a:spcPts val="1900"/>
              </a:spcBef>
              <a:spcAft>
                <a:spcPts val="0"/>
              </a:spcAft>
              <a:buNone/>
              <a:defRPr sz="1300" b="1">
                <a:solidFill>
                  <a:srgbClr val="FFFFFF"/>
                </a:solidFill>
              </a:defRPr>
            </a:lvl4pPr>
            <a:lvl5pPr lvl="4" rtl="0">
              <a:spcBef>
                <a:spcPts val="1900"/>
              </a:spcBef>
              <a:spcAft>
                <a:spcPts val="0"/>
              </a:spcAft>
              <a:buNone/>
              <a:defRPr sz="1300" b="1">
                <a:solidFill>
                  <a:srgbClr val="FFFFFF"/>
                </a:solidFill>
              </a:defRPr>
            </a:lvl5pPr>
            <a:lvl6pPr lvl="5" rtl="0">
              <a:spcBef>
                <a:spcPts val="1900"/>
              </a:spcBef>
              <a:spcAft>
                <a:spcPts val="0"/>
              </a:spcAft>
              <a:buNone/>
              <a:defRPr sz="1300" b="1">
                <a:solidFill>
                  <a:srgbClr val="FFFFFF"/>
                </a:solidFill>
              </a:defRPr>
            </a:lvl6pPr>
            <a:lvl7pPr lvl="6" rtl="0">
              <a:spcBef>
                <a:spcPts val="1900"/>
              </a:spcBef>
              <a:spcAft>
                <a:spcPts val="0"/>
              </a:spcAft>
              <a:buNone/>
              <a:defRPr sz="1300" b="1">
                <a:solidFill>
                  <a:srgbClr val="FFFFFF"/>
                </a:solidFill>
              </a:defRPr>
            </a:lvl7pPr>
            <a:lvl8pPr lvl="7" rtl="0">
              <a:spcBef>
                <a:spcPts val="1900"/>
              </a:spcBef>
              <a:spcAft>
                <a:spcPts val="0"/>
              </a:spcAft>
              <a:buNone/>
              <a:defRPr sz="1300" b="1">
                <a:solidFill>
                  <a:srgbClr val="FFFFFF"/>
                </a:solidFill>
              </a:defRPr>
            </a:lvl8pPr>
            <a:lvl9pPr lvl="8" rtl="0">
              <a:spcBef>
                <a:spcPts val="1900"/>
              </a:spcBef>
              <a:spcAft>
                <a:spcPts val="1900"/>
              </a:spcAft>
              <a:buNone/>
              <a:defRPr sz="1300" b="1">
                <a:solidFill>
                  <a:srgbClr val="FFFFFF"/>
                </a:solidFill>
              </a:defRPr>
            </a:lvl9pPr>
          </a:lstStyle>
          <a:p>
            <a:endParaRPr/>
          </a:p>
        </p:txBody>
      </p:sp>
      <p:sp>
        <p:nvSpPr>
          <p:cNvPr id="49" name="Google Shape;49;p5"/>
          <p:cNvSpPr txBox="1">
            <a:spLocks noGrp="1"/>
          </p:cNvSpPr>
          <p:nvPr>
            <p:ph type="subTitle" idx="3"/>
          </p:nvPr>
        </p:nvSpPr>
        <p:spPr>
          <a:xfrm>
            <a:off x="7303533" y="5462367"/>
            <a:ext cx="4739700" cy="1460100"/>
          </a:xfrm>
          <a:prstGeom prst="rect">
            <a:avLst/>
          </a:prstGeom>
        </p:spPr>
        <p:txBody>
          <a:bodyPr spcFirstLastPara="1" wrap="square" lIns="121900" tIns="121900" rIns="121900" bIns="121900" anchor="t" anchorCtr="0">
            <a:noAutofit/>
          </a:bodyPr>
          <a:lstStyle>
            <a:lvl1pPr lvl="0" algn="r" rtl="0">
              <a:spcBef>
                <a:spcPts val="0"/>
              </a:spcBef>
              <a:spcAft>
                <a:spcPts val="0"/>
              </a:spcAft>
              <a:buNone/>
              <a:defRPr sz="1300" b="1">
                <a:solidFill>
                  <a:srgbClr val="FFFFFF"/>
                </a:solidFill>
              </a:defRPr>
            </a:lvl1pPr>
            <a:lvl2pPr lvl="1" algn="r" rtl="0">
              <a:spcBef>
                <a:spcPts val="1900"/>
              </a:spcBef>
              <a:spcAft>
                <a:spcPts val="0"/>
              </a:spcAft>
              <a:buNone/>
              <a:defRPr sz="1300" b="1">
                <a:solidFill>
                  <a:srgbClr val="FFFFFF"/>
                </a:solidFill>
              </a:defRPr>
            </a:lvl2pPr>
            <a:lvl3pPr lvl="2" algn="r" rtl="0">
              <a:spcBef>
                <a:spcPts val="1900"/>
              </a:spcBef>
              <a:spcAft>
                <a:spcPts val="0"/>
              </a:spcAft>
              <a:buNone/>
              <a:defRPr sz="1300" b="1">
                <a:solidFill>
                  <a:srgbClr val="FFFFFF"/>
                </a:solidFill>
              </a:defRPr>
            </a:lvl3pPr>
            <a:lvl4pPr lvl="3" algn="r" rtl="0">
              <a:spcBef>
                <a:spcPts val="1900"/>
              </a:spcBef>
              <a:spcAft>
                <a:spcPts val="0"/>
              </a:spcAft>
              <a:buNone/>
              <a:defRPr sz="1300" b="1">
                <a:solidFill>
                  <a:srgbClr val="FFFFFF"/>
                </a:solidFill>
              </a:defRPr>
            </a:lvl4pPr>
            <a:lvl5pPr lvl="4" algn="r" rtl="0">
              <a:spcBef>
                <a:spcPts val="1900"/>
              </a:spcBef>
              <a:spcAft>
                <a:spcPts val="0"/>
              </a:spcAft>
              <a:buNone/>
              <a:defRPr sz="1300" b="1">
                <a:solidFill>
                  <a:srgbClr val="FFFFFF"/>
                </a:solidFill>
              </a:defRPr>
            </a:lvl5pPr>
            <a:lvl6pPr lvl="5" algn="r" rtl="0">
              <a:spcBef>
                <a:spcPts val="1900"/>
              </a:spcBef>
              <a:spcAft>
                <a:spcPts val="0"/>
              </a:spcAft>
              <a:buNone/>
              <a:defRPr sz="1300" b="1">
                <a:solidFill>
                  <a:srgbClr val="FFFFFF"/>
                </a:solidFill>
              </a:defRPr>
            </a:lvl6pPr>
            <a:lvl7pPr lvl="6" algn="r" rtl="0">
              <a:spcBef>
                <a:spcPts val="1900"/>
              </a:spcBef>
              <a:spcAft>
                <a:spcPts val="0"/>
              </a:spcAft>
              <a:buNone/>
              <a:defRPr sz="1300" b="1">
                <a:solidFill>
                  <a:srgbClr val="FFFFFF"/>
                </a:solidFill>
              </a:defRPr>
            </a:lvl7pPr>
            <a:lvl8pPr lvl="7" algn="r" rtl="0">
              <a:spcBef>
                <a:spcPts val="1900"/>
              </a:spcBef>
              <a:spcAft>
                <a:spcPts val="0"/>
              </a:spcAft>
              <a:buNone/>
              <a:defRPr sz="1300" b="1">
                <a:solidFill>
                  <a:srgbClr val="FFFFFF"/>
                </a:solidFill>
              </a:defRPr>
            </a:lvl8pPr>
            <a:lvl9pPr lvl="8" algn="r" rtl="0">
              <a:spcBef>
                <a:spcPts val="1900"/>
              </a:spcBef>
              <a:spcAft>
                <a:spcPts val="1900"/>
              </a:spcAft>
              <a:buNone/>
              <a:defRPr sz="13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96">
          <p15:clr>
            <a:srgbClr val="FA7B17"/>
          </p15:clr>
        </p15:guide>
        <p15:guide id="2" pos="7584">
          <p15:clr>
            <a:srgbClr val="FA7B17"/>
          </p15:clr>
        </p15:guide>
        <p15:guide id="3" orient="horz" pos="96">
          <p15:clr>
            <a:srgbClr val="FA7B17"/>
          </p15:clr>
        </p15:guide>
        <p15:guide id="4" orient="horz" pos="4224">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graphy slide">
  <p:cSld name="Normal slide_3">
    <p:spTree>
      <p:nvGrpSpPr>
        <p:cNvPr id="1" name="Shape 219"/>
        <p:cNvGrpSpPr/>
        <p:nvPr/>
      </p:nvGrpSpPr>
      <p:grpSpPr>
        <a:xfrm>
          <a:off x="0" y="0"/>
          <a:ext cx="0" cy="0"/>
          <a:chOff x="0" y="0"/>
          <a:chExt cx="0" cy="0"/>
        </a:xfrm>
      </p:grpSpPr>
      <p:sp>
        <p:nvSpPr>
          <p:cNvPr id="220" name="Google Shape;220;p42"/>
          <p:cNvSpPr txBox="1">
            <a:spLocks noGrp="1"/>
          </p:cNvSpPr>
          <p:nvPr>
            <p:ph type="body" idx="1"/>
          </p:nvPr>
        </p:nvSpPr>
        <p:spPr>
          <a:xfrm>
            <a:off x="423333" y="787400"/>
            <a:ext cx="11295300" cy="5332800"/>
          </a:xfrm>
          <a:prstGeom prst="rect">
            <a:avLst/>
          </a:prstGeom>
          <a:noFill/>
          <a:ln>
            <a:noFill/>
          </a:ln>
        </p:spPr>
        <p:txBody>
          <a:bodyPr spcFirstLastPara="1" wrap="square" lIns="0" tIns="0" rIns="0" bIns="0" anchor="ctr" anchorCtr="0">
            <a:noAutofit/>
          </a:bodyPr>
          <a:lstStyle>
            <a:lvl1pPr marL="457200" lvl="0" indent="-381000" algn="l" rtl="0">
              <a:lnSpc>
                <a:spcPct val="115000"/>
              </a:lnSpc>
              <a:spcBef>
                <a:spcPts val="0"/>
              </a:spcBef>
              <a:spcAft>
                <a:spcPts val="0"/>
              </a:spcAft>
              <a:buClr>
                <a:srgbClr val="222222"/>
              </a:buClr>
              <a:buSzPts val="2400"/>
              <a:buChar char="●"/>
              <a:defRPr i="0">
                <a:solidFill>
                  <a:srgbClr val="222222"/>
                </a:solidFill>
              </a:defRPr>
            </a:lvl1pPr>
            <a:lvl2pPr marL="914400" lvl="1" indent="-361950" algn="l" rtl="0">
              <a:lnSpc>
                <a:spcPct val="100000"/>
              </a:lnSpc>
              <a:spcBef>
                <a:spcPts val="1300"/>
              </a:spcBef>
              <a:spcAft>
                <a:spcPts val="0"/>
              </a:spcAft>
              <a:buClr>
                <a:srgbClr val="222222"/>
              </a:buClr>
              <a:buSzPts val="2100"/>
              <a:buChar char="○"/>
              <a:defRPr i="0">
                <a:solidFill>
                  <a:srgbClr val="222222"/>
                </a:solidFill>
              </a:defRPr>
            </a:lvl2pPr>
            <a:lvl3pPr marL="1371600" lvl="2" indent="-349250" algn="l" rtl="0">
              <a:lnSpc>
                <a:spcPct val="100000"/>
              </a:lnSpc>
              <a:spcBef>
                <a:spcPts val="1300"/>
              </a:spcBef>
              <a:spcAft>
                <a:spcPts val="0"/>
              </a:spcAft>
              <a:buClr>
                <a:srgbClr val="222222"/>
              </a:buClr>
              <a:buSzPts val="1900"/>
              <a:buChar char="■"/>
              <a:defRPr i="0">
                <a:solidFill>
                  <a:srgbClr val="222222"/>
                </a:solidFill>
              </a:defRPr>
            </a:lvl3pPr>
            <a:lvl4pPr marL="1828800" lvl="3" indent="-381000" algn="l" rtl="0">
              <a:lnSpc>
                <a:spcPct val="100000"/>
              </a:lnSpc>
              <a:spcBef>
                <a:spcPts val="1300"/>
              </a:spcBef>
              <a:spcAft>
                <a:spcPts val="0"/>
              </a:spcAft>
              <a:buClr>
                <a:srgbClr val="222222"/>
              </a:buClr>
              <a:buSzPts val="2400"/>
              <a:buChar char="●"/>
              <a:defRPr>
                <a:solidFill>
                  <a:srgbClr val="222222"/>
                </a:solidFill>
              </a:defRPr>
            </a:lvl4pPr>
            <a:lvl5pPr marL="2286000" lvl="4" indent="-381000" algn="l" rtl="0">
              <a:lnSpc>
                <a:spcPct val="100000"/>
              </a:lnSpc>
              <a:spcBef>
                <a:spcPts val="1300"/>
              </a:spcBef>
              <a:spcAft>
                <a:spcPts val="0"/>
              </a:spcAft>
              <a:buClr>
                <a:srgbClr val="222222"/>
              </a:buClr>
              <a:buSzPts val="2400"/>
              <a:buChar char="○"/>
              <a:defRPr>
                <a:solidFill>
                  <a:srgbClr val="222222"/>
                </a:solidFill>
              </a:defRPr>
            </a:lvl5pPr>
            <a:lvl6pPr marL="2743200" lvl="5" indent="-381000" algn="l" rtl="0">
              <a:spcBef>
                <a:spcPts val="1300"/>
              </a:spcBef>
              <a:spcAft>
                <a:spcPts val="0"/>
              </a:spcAft>
              <a:buClr>
                <a:srgbClr val="222222"/>
              </a:buClr>
              <a:buSzPts val="2400"/>
              <a:buChar char="■"/>
              <a:defRPr>
                <a:solidFill>
                  <a:srgbClr val="222222"/>
                </a:solidFill>
              </a:defRPr>
            </a:lvl6pPr>
            <a:lvl7pPr marL="3200400" lvl="6" indent="-381000" algn="l" rtl="0">
              <a:spcBef>
                <a:spcPts val="1300"/>
              </a:spcBef>
              <a:spcAft>
                <a:spcPts val="0"/>
              </a:spcAft>
              <a:buClr>
                <a:srgbClr val="222222"/>
              </a:buClr>
              <a:buSzPts val="2400"/>
              <a:buChar char="●"/>
              <a:defRPr>
                <a:solidFill>
                  <a:srgbClr val="222222"/>
                </a:solidFill>
              </a:defRPr>
            </a:lvl7pPr>
            <a:lvl8pPr marL="3657600" lvl="7" indent="-381000" algn="l" rtl="0">
              <a:spcBef>
                <a:spcPts val="1300"/>
              </a:spcBef>
              <a:spcAft>
                <a:spcPts val="0"/>
              </a:spcAft>
              <a:buClr>
                <a:srgbClr val="222222"/>
              </a:buClr>
              <a:buSzPts val="2400"/>
              <a:buChar char="○"/>
              <a:defRPr>
                <a:solidFill>
                  <a:srgbClr val="222222"/>
                </a:solidFill>
              </a:defRPr>
            </a:lvl8pPr>
            <a:lvl9pPr marL="4114800" lvl="8" indent="-381000" algn="l" rtl="0">
              <a:spcBef>
                <a:spcPts val="1300"/>
              </a:spcBef>
              <a:spcAft>
                <a:spcPts val="1300"/>
              </a:spcAft>
              <a:buClr>
                <a:srgbClr val="222222"/>
              </a:buClr>
              <a:buSzPts val="2400"/>
              <a:buChar char="■"/>
              <a:defRPr>
                <a:solidFill>
                  <a:srgbClr val="222222"/>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1">
  <p:cSld name="CUSTOM_11">
    <p:spTree>
      <p:nvGrpSpPr>
        <p:cNvPr id="1" name="Shape 221"/>
        <p:cNvGrpSpPr/>
        <p:nvPr/>
      </p:nvGrpSpPr>
      <p:grpSpPr>
        <a:xfrm>
          <a:off x="0" y="0"/>
          <a:ext cx="0" cy="0"/>
          <a:chOff x="0" y="0"/>
          <a:chExt cx="0" cy="0"/>
        </a:xfrm>
      </p:grpSpPr>
      <p:grpSp>
        <p:nvGrpSpPr>
          <p:cNvPr id="222" name="Google Shape;222;p43"/>
          <p:cNvGrpSpPr/>
          <p:nvPr/>
        </p:nvGrpSpPr>
        <p:grpSpPr>
          <a:xfrm>
            <a:off x="3233577" y="6158830"/>
            <a:ext cx="1517695" cy="268690"/>
            <a:chOff x="1532144" y="2517656"/>
            <a:chExt cx="1543000" cy="273170"/>
          </a:xfrm>
        </p:grpSpPr>
        <p:sp>
          <p:nvSpPr>
            <p:cNvPr id="223" name="Google Shape;223;p43"/>
            <p:cNvSpPr/>
            <p:nvPr/>
          </p:nvSpPr>
          <p:spPr>
            <a:xfrm>
              <a:off x="1532144" y="2517656"/>
              <a:ext cx="837369" cy="273170"/>
            </a:xfrm>
            <a:custGeom>
              <a:avLst/>
              <a:gdLst/>
              <a:ahLst/>
              <a:cxnLst/>
              <a:rect l="l" t="t" r="r" b="b"/>
              <a:pathLst>
                <a:path w="122333" h="39908" extrusionOk="0">
                  <a:moveTo>
                    <a:pt x="113784" y="14889"/>
                  </a:moveTo>
                  <a:lnTo>
                    <a:pt x="114381" y="14949"/>
                  </a:lnTo>
                  <a:lnTo>
                    <a:pt x="114963" y="15098"/>
                  </a:lnTo>
                  <a:lnTo>
                    <a:pt x="115515" y="15322"/>
                  </a:lnTo>
                  <a:lnTo>
                    <a:pt x="115783" y="15471"/>
                  </a:lnTo>
                  <a:lnTo>
                    <a:pt x="116022" y="15591"/>
                  </a:lnTo>
                  <a:lnTo>
                    <a:pt x="116439" y="15919"/>
                  </a:lnTo>
                  <a:lnTo>
                    <a:pt x="116783" y="16307"/>
                  </a:lnTo>
                  <a:lnTo>
                    <a:pt x="117066" y="16754"/>
                  </a:lnTo>
                  <a:lnTo>
                    <a:pt x="117185" y="16993"/>
                  </a:lnTo>
                  <a:lnTo>
                    <a:pt x="108264" y="20693"/>
                  </a:lnTo>
                  <a:lnTo>
                    <a:pt x="108264" y="20036"/>
                  </a:lnTo>
                  <a:lnTo>
                    <a:pt x="108443" y="18858"/>
                  </a:lnTo>
                  <a:lnTo>
                    <a:pt x="108846" y="17799"/>
                  </a:lnTo>
                  <a:lnTo>
                    <a:pt x="109487" y="16874"/>
                  </a:lnTo>
                  <a:lnTo>
                    <a:pt x="109890" y="16471"/>
                  </a:lnTo>
                  <a:lnTo>
                    <a:pt x="110308" y="16083"/>
                  </a:lnTo>
                  <a:lnTo>
                    <a:pt x="111173" y="15501"/>
                  </a:lnTo>
                  <a:lnTo>
                    <a:pt x="112083" y="15098"/>
                  </a:lnTo>
                  <a:lnTo>
                    <a:pt x="113008" y="14904"/>
                  </a:lnTo>
                  <a:lnTo>
                    <a:pt x="113486" y="14889"/>
                  </a:lnTo>
                  <a:close/>
                  <a:moveTo>
                    <a:pt x="41265" y="14934"/>
                  </a:moveTo>
                  <a:lnTo>
                    <a:pt x="42309" y="14964"/>
                  </a:lnTo>
                  <a:lnTo>
                    <a:pt x="43353" y="15188"/>
                  </a:lnTo>
                  <a:lnTo>
                    <a:pt x="44338" y="15620"/>
                  </a:lnTo>
                  <a:lnTo>
                    <a:pt x="45248" y="16247"/>
                  </a:lnTo>
                  <a:lnTo>
                    <a:pt x="45651" y="16635"/>
                  </a:lnTo>
                  <a:lnTo>
                    <a:pt x="46039" y="17112"/>
                  </a:lnTo>
                  <a:lnTo>
                    <a:pt x="46665" y="18142"/>
                  </a:lnTo>
                  <a:lnTo>
                    <a:pt x="47068" y="19246"/>
                  </a:lnTo>
                  <a:lnTo>
                    <a:pt x="47277" y="20394"/>
                  </a:lnTo>
                  <a:lnTo>
                    <a:pt x="47262" y="21558"/>
                  </a:lnTo>
                  <a:lnTo>
                    <a:pt x="47053" y="22707"/>
                  </a:lnTo>
                  <a:lnTo>
                    <a:pt x="46650" y="23811"/>
                  </a:lnTo>
                  <a:lnTo>
                    <a:pt x="46024" y="24840"/>
                  </a:lnTo>
                  <a:lnTo>
                    <a:pt x="45636" y="25317"/>
                  </a:lnTo>
                  <a:lnTo>
                    <a:pt x="45517" y="25437"/>
                  </a:lnTo>
                  <a:lnTo>
                    <a:pt x="45382" y="25556"/>
                  </a:lnTo>
                  <a:lnTo>
                    <a:pt x="44965" y="25914"/>
                  </a:lnTo>
                  <a:lnTo>
                    <a:pt x="44040" y="26481"/>
                  </a:lnTo>
                  <a:lnTo>
                    <a:pt x="43040" y="26854"/>
                  </a:lnTo>
                  <a:lnTo>
                    <a:pt x="42011" y="27018"/>
                  </a:lnTo>
                  <a:lnTo>
                    <a:pt x="40967" y="26988"/>
                  </a:lnTo>
                  <a:lnTo>
                    <a:pt x="39952" y="26750"/>
                  </a:lnTo>
                  <a:lnTo>
                    <a:pt x="38982" y="26332"/>
                  </a:lnTo>
                  <a:lnTo>
                    <a:pt x="38102" y="25705"/>
                  </a:lnTo>
                  <a:lnTo>
                    <a:pt x="37699" y="25317"/>
                  </a:lnTo>
                  <a:lnTo>
                    <a:pt x="37311" y="24840"/>
                  </a:lnTo>
                  <a:lnTo>
                    <a:pt x="36685" y="23811"/>
                  </a:lnTo>
                  <a:lnTo>
                    <a:pt x="36267" y="22707"/>
                  </a:lnTo>
                  <a:lnTo>
                    <a:pt x="36058" y="21558"/>
                  </a:lnTo>
                  <a:lnTo>
                    <a:pt x="36058" y="20394"/>
                  </a:lnTo>
                  <a:lnTo>
                    <a:pt x="36267" y="19246"/>
                  </a:lnTo>
                  <a:lnTo>
                    <a:pt x="36670" y="18142"/>
                  </a:lnTo>
                  <a:lnTo>
                    <a:pt x="37297" y="17112"/>
                  </a:lnTo>
                  <a:lnTo>
                    <a:pt x="37684" y="16635"/>
                  </a:lnTo>
                  <a:lnTo>
                    <a:pt x="37774" y="16530"/>
                  </a:lnTo>
                  <a:lnTo>
                    <a:pt x="37878" y="16456"/>
                  </a:lnTo>
                  <a:lnTo>
                    <a:pt x="38296" y="16083"/>
                  </a:lnTo>
                  <a:lnTo>
                    <a:pt x="39221" y="15501"/>
                  </a:lnTo>
                  <a:lnTo>
                    <a:pt x="40221" y="15113"/>
                  </a:lnTo>
                  <a:lnTo>
                    <a:pt x="41265" y="14934"/>
                  </a:lnTo>
                  <a:close/>
                  <a:moveTo>
                    <a:pt x="63076" y="14934"/>
                  </a:moveTo>
                  <a:lnTo>
                    <a:pt x="64135" y="14964"/>
                  </a:lnTo>
                  <a:lnTo>
                    <a:pt x="65164" y="15188"/>
                  </a:lnTo>
                  <a:lnTo>
                    <a:pt x="66149" y="15620"/>
                  </a:lnTo>
                  <a:lnTo>
                    <a:pt x="67059" y="16247"/>
                  </a:lnTo>
                  <a:lnTo>
                    <a:pt x="67462" y="16635"/>
                  </a:lnTo>
                  <a:lnTo>
                    <a:pt x="67865" y="17112"/>
                  </a:lnTo>
                  <a:lnTo>
                    <a:pt x="68476" y="18142"/>
                  </a:lnTo>
                  <a:lnTo>
                    <a:pt x="68894" y="19246"/>
                  </a:lnTo>
                  <a:lnTo>
                    <a:pt x="69088" y="20394"/>
                  </a:lnTo>
                  <a:lnTo>
                    <a:pt x="69088" y="21558"/>
                  </a:lnTo>
                  <a:lnTo>
                    <a:pt x="68879" y="22707"/>
                  </a:lnTo>
                  <a:lnTo>
                    <a:pt x="68461" y="23811"/>
                  </a:lnTo>
                  <a:lnTo>
                    <a:pt x="67850" y="24840"/>
                  </a:lnTo>
                  <a:lnTo>
                    <a:pt x="67447" y="25317"/>
                  </a:lnTo>
                  <a:lnTo>
                    <a:pt x="67343" y="25437"/>
                  </a:lnTo>
                  <a:lnTo>
                    <a:pt x="67208" y="25556"/>
                  </a:lnTo>
                  <a:lnTo>
                    <a:pt x="66776" y="25914"/>
                  </a:lnTo>
                  <a:lnTo>
                    <a:pt x="65851" y="26481"/>
                  </a:lnTo>
                  <a:lnTo>
                    <a:pt x="64866" y="26854"/>
                  </a:lnTo>
                  <a:lnTo>
                    <a:pt x="63822" y="27018"/>
                  </a:lnTo>
                  <a:lnTo>
                    <a:pt x="62792" y="26988"/>
                  </a:lnTo>
                  <a:lnTo>
                    <a:pt x="61763" y="26750"/>
                  </a:lnTo>
                  <a:lnTo>
                    <a:pt x="60793" y="26332"/>
                  </a:lnTo>
                  <a:lnTo>
                    <a:pt x="59913" y="25705"/>
                  </a:lnTo>
                  <a:lnTo>
                    <a:pt x="59525" y="25317"/>
                  </a:lnTo>
                  <a:lnTo>
                    <a:pt x="59122" y="24840"/>
                  </a:lnTo>
                  <a:lnTo>
                    <a:pt x="58511" y="23811"/>
                  </a:lnTo>
                  <a:lnTo>
                    <a:pt x="58093" y="22707"/>
                  </a:lnTo>
                  <a:lnTo>
                    <a:pt x="57884" y="21558"/>
                  </a:lnTo>
                  <a:lnTo>
                    <a:pt x="57884" y="20394"/>
                  </a:lnTo>
                  <a:lnTo>
                    <a:pt x="58093" y="19246"/>
                  </a:lnTo>
                  <a:lnTo>
                    <a:pt x="58496" y="18142"/>
                  </a:lnTo>
                  <a:lnTo>
                    <a:pt x="59107" y="17112"/>
                  </a:lnTo>
                  <a:lnTo>
                    <a:pt x="59510" y="16635"/>
                  </a:lnTo>
                  <a:lnTo>
                    <a:pt x="59600" y="16530"/>
                  </a:lnTo>
                  <a:lnTo>
                    <a:pt x="59689" y="16456"/>
                  </a:lnTo>
                  <a:lnTo>
                    <a:pt x="60107" y="16083"/>
                  </a:lnTo>
                  <a:lnTo>
                    <a:pt x="61032" y="15501"/>
                  </a:lnTo>
                  <a:lnTo>
                    <a:pt x="62032" y="15113"/>
                  </a:lnTo>
                  <a:lnTo>
                    <a:pt x="63076" y="14934"/>
                  </a:lnTo>
                  <a:close/>
                  <a:moveTo>
                    <a:pt x="85245" y="14964"/>
                  </a:moveTo>
                  <a:lnTo>
                    <a:pt x="85782" y="14979"/>
                  </a:lnTo>
                  <a:lnTo>
                    <a:pt x="86841" y="15203"/>
                  </a:lnTo>
                  <a:lnTo>
                    <a:pt x="87826" y="15635"/>
                  </a:lnTo>
                  <a:lnTo>
                    <a:pt x="88676" y="16292"/>
                  </a:lnTo>
                  <a:lnTo>
                    <a:pt x="89049" y="16695"/>
                  </a:lnTo>
                  <a:lnTo>
                    <a:pt x="89422" y="17157"/>
                  </a:lnTo>
                  <a:lnTo>
                    <a:pt x="90004" y="18186"/>
                  </a:lnTo>
                  <a:lnTo>
                    <a:pt x="90392" y="19290"/>
                  </a:lnTo>
                  <a:lnTo>
                    <a:pt x="90571" y="20439"/>
                  </a:lnTo>
                  <a:lnTo>
                    <a:pt x="90571" y="21036"/>
                  </a:lnTo>
                  <a:lnTo>
                    <a:pt x="90571" y="21633"/>
                  </a:lnTo>
                  <a:lnTo>
                    <a:pt x="90392" y="22781"/>
                  </a:lnTo>
                  <a:lnTo>
                    <a:pt x="90004" y="23870"/>
                  </a:lnTo>
                  <a:lnTo>
                    <a:pt x="89407" y="24870"/>
                  </a:lnTo>
                  <a:lnTo>
                    <a:pt x="89049" y="25332"/>
                  </a:lnTo>
                  <a:lnTo>
                    <a:pt x="88676" y="25720"/>
                  </a:lnTo>
                  <a:lnTo>
                    <a:pt x="87811" y="26362"/>
                  </a:lnTo>
                  <a:lnTo>
                    <a:pt x="86826" y="26809"/>
                  </a:lnTo>
                  <a:lnTo>
                    <a:pt x="85782" y="27033"/>
                  </a:lnTo>
                  <a:lnTo>
                    <a:pt x="85245" y="27048"/>
                  </a:lnTo>
                  <a:lnTo>
                    <a:pt x="84678" y="27033"/>
                  </a:lnTo>
                  <a:lnTo>
                    <a:pt x="83604" y="26809"/>
                  </a:lnTo>
                  <a:lnTo>
                    <a:pt x="82589" y="26362"/>
                  </a:lnTo>
                  <a:lnTo>
                    <a:pt x="81694" y="25720"/>
                  </a:lnTo>
                  <a:lnTo>
                    <a:pt x="81306" y="25332"/>
                  </a:lnTo>
                  <a:lnTo>
                    <a:pt x="80918" y="24885"/>
                  </a:lnTo>
                  <a:lnTo>
                    <a:pt x="80292" y="23885"/>
                  </a:lnTo>
                  <a:lnTo>
                    <a:pt x="79874" y="22796"/>
                  </a:lnTo>
                  <a:lnTo>
                    <a:pt x="79680" y="21633"/>
                  </a:lnTo>
                  <a:lnTo>
                    <a:pt x="79680" y="21036"/>
                  </a:lnTo>
                  <a:lnTo>
                    <a:pt x="79680" y="20439"/>
                  </a:lnTo>
                  <a:lnTo>
                    <a:pt x="79874" y="19261"/>
                  </a:lnTo>
                  <a:lnTo>
                    <a:pt x="80292" y="18157"/>
                  </a:lnTo>
                  <a:lnTo>
                    <a:pt x="80918" y="17142"/>
                  </a:lnTo>
                  <a:lnTo>
                    <a:pt x="81306" y="16695"/>
                  </a:lnTo>
                  <a:lnTo>
                    <a:pt x="81694" y="16292"/>
                  </a:lnTo>
                  <a:lnTo>
                    <a:pt x="82589" y="15635"/>
                  </a:lnTo>
                  <a:lnTo>
                    <a:pt x="83604" y="15203"/>
                  </a:lnTo>
                  <a:lnTo>
                    <a:pt x="84678" y="14979"/>
                  </a:lnTo>
                  <a:lnTo>
                    <a:pt x="85245" y="14964"/>
                  </a:lnTo>
                  <a:close/>
                  <a:moveTo>
                    <a:pt x="97433" y="1045"/>
                  </a:moveTo>
                  <a:lnTo>
                    <a:pt x="97433" y="30345"/>
                  </a:lnTo>
                  <a:lnTo>
                    <a:pt x="101819" y="30345"/>
                  </a:lnTo>
                  <a:lnTo>
                    <a:pt x="101819" y="1045"/>
                  </a:lnTo>
                  <a:close/>
                  <a:moveTo>
                    <a:pt x="41190" y="11040"/>
                  </a:moveTo>
                  <a:lnTo>
                    <a:pt x="40236" y="11130"/>
                  </a:lnTo>
                  <a:lnTo>
                    <a:pt x="39281" y="11309"/>
                  </a:lnTo>
                  <a:lnTo>
                    <a:pt x="38356" y="11578"/>
                  </a:lnTo>
                  <a:lnTo>
                    <a:pt x="37461" y="11936"/>
                  </a:lnTo>
                  <a:lnTo>
                    <a:pt x="36580" y="12383"/>
                  </a:lnTo>
                  <a:lnTo>
                    <a:pt x="35745" y="12905"/>
                  </a:lnTo>
                  <a:lnTo>
                    <a:pt x="34954" y="13532"/>
                  </a:lnTo>
                  <a:lnTo>
                    <a:pt x="34566" y="13875"/>
                  </a:lnTo>
                  <a:lnTo>
                    <a:pt x="34208" y="14248"/>
                  </a:lnTo>
                  <a:lnTo>
                    <a:pt x="33582" y="15054"/>
                  </a:lnTo>
                  <a:lnTo>
                    <a:pt x="33030" y="15889"/>
                  </a:lnTo>
                  <a:lnTo>
                    <a:pt x="32582" y="16769"/>
                  </a:lnTo>
                  <a:lnTo>
                    <a:pt x="32209" y="17664"/>
                  </a:lnTo>
                  <a:lnTo>
                    <a:pt x="31941" y="18604"/>
                  </a:lnTo>
                  <a:lnTo>
                    <a:pt x="31762" y="19559"/>
                  </a:lnTo>
                  <a:lnTo>
                    <a:pt x="31672" y="20514"/>
                  </a:lnTo>
                  <a:lnTo>
                    <a:pt x="31672" y="21469"/>
                  </a:lnTo>
                  <a:lnTo>
                    <a:pt x="31762" y="22438"/>
                  </a:lnTo>
                  <a:lnTo>
                    <a:pt x="31941" y="23378"/>
                  </a:lnTo>
                  <a:lnTo>
                    <a:pt x="32209" y="24318"/>
                  </a:lnTo>
                  <a:lnTo>
                    <a:pt x="32582" y="25228"/>
                  </a:lnTo>
                  <a:lnTo>
                    <a:pt x="33030" y="26093"/>
                  </a:lnTo>
                  <a:lnTo>
                    <a:pt x="33582" y="26944"/>
                  </a:lnTo>
                  <a:lnTo>
                    <a:pt x="34208" y="27734"/>
                  </a:lnTo>
                  <a:lnTo>
                    <a:pt x="34566" y="28107"/>
                  </a:lnTo>
                  <a:lnTo>
                    <a:pt x="34954" y="28450"/>
                  </a:lnTo>
                  <a:lnTo>
                    <a:pt x="35745" y="29077"/>
                  </a:lnTo>
                  <a:lnTo>
                    <a:pt x="36580" y="29614"/>
                  </a:lnTo>
                  <a:lnTo>
                    <a:pt x="37461" y="30047"/>
                  </a:lnTo>
                  <a:lnTo>
                    <a:pt x="38356" y="30405"/>
                  </a:lnTo>
                  <a:lnTo>
                    <a:pt x="39281" y="30673"/>
                  </a:lnTo>
                  <a:lnTo>
                    <a:pt x="40236" y="30852"/>
                  </a:lnTo>
                  <a:lnTo>
                    <a:pt x="41190" y="30942"/>
                  </a:lnTo>
                  <a:lnTo>
                    <a:pt x="42145" y="30942"/>
                  </a:lnTo>
                  <a:lnTo>
                    <a:pt x="43100" y="30852"/>
                  </a:lnTo>
                  <a:lnTo>
                    <a:pt x="44040" y="30673"/>
                  </a:lnTo>
                  <a:lnTo>
                    <a:pt x="44980" y="30405"/>
                  </a:lnTo>
                  <a:lnTo>
                    <a:pt x="45875" y="30047"/>
                  </a:lnTo>
                  <a:lnTo>
                    <a:pt x="46755" y="29614"/>
                  </a:lnTo>
                  <a:lnTo>
                    <a:pt x="47590" y="29077"/>
                  </a:lnTo>
                  <a:lnTo>
                    <a:pt x="48381" y="28450"/>
                  </a:lnTo>
                  <a:lnTo>
                    <a:pt x="48769" y="28107"/>
                  </a:lnTo>
                  <a:lnTo>
                    <a:pt x="49112" y="27734"/>
                  </a:lnTo>
                  <a:lnTo>
                    <a:pt x="49754" y="26944"/>
                  </a:lnTo>
                  <a:lnTo>
                    <a:pt x="50306" y="26093"/>
                  </a:lnTo>
                  <a:lnTo>
                    <a:pt x="50753" y="25228"/>
                  </a:lnTo>
                  <a:lnTo>
                    <a:pt x="51111" y="24318"/>
                  </a:lnTo>
                  <a:lnTo>
                    <a:pt x="51395" y="23378"/>
                  </a:lnTo>
                  <a:lnTo>
                    <a:pt x="51574" y="22438"/>
                  </a:lnTo>
                  <a:lnTo>
                    <a:pt x="51663" y="21469"/>
                  </a:lnTo>
                  <a:lnTo>
                    <a:pt x="51663" y="20514"/>
                  </a:lnTo>
                  <a:lnTo>
                    <a:pt x="51574" y="19559"/>
                  </a:lnTo>
                  <a:lnTo>
                    <a:pt x="51395" y="18604"/>
                  </a:lnTo>
                  <a:lnTo>
                    <a:pt x="51111" y="17664"/>
                  </a:lnTo>
                  <a:lnTo>
                    <a:pt x="50753" y="16769"/>
                  </a:lnTo>
                  <a:lnTo>
                    <a:pt x="50306" y="15889"/>
                  </a:lnTo>
                  <a:lnTo>
                    <a:pt x="49754" y="15054"/>
                  </a:lnTo>
                  <a:lnTo>
                    <a:pt x="49112" y="14248"/>
                  </a:lnTo>
                  <a:lnTo>
                    <a:pt x="48769" y="13875"/>
                  </a:lnTo>
                  <a:lnTo>
                    <a:pt x="48381" y="13532"/>
                  </a:lnTo>
                  <a:lnTo>
                    <a:pt x="47590" y="12905"/>
                  </a:lnTo>
                  <a:lnTo>
                    <a:pt x="46755" y="12383"/>
                  </a:lnTo>
                  <a:lnTo>
                    <a:pt x="45875" y="11936"/>
                  </a:lnTo>
                  <a:lnTo>
                    <a:pt x="44980" y="11578"/>
                  </a:lnTo>
                  <a:lnTo>
                    <a:pt x="44040" y="11309"/>
                  </a:lnTo>
                  <a:lnTo>
                    <a:pt x="43100" y="11130"/>
                  </a:lnTo>
                  <a:lnTo>
                    <a:pt x="42145" y="11040"/>
                  </a:lnTo>
                  <a:close/>
                  <a:moveTo>
                    <a:pt x="63031" y="11040"/>
                  </a:moveTo>
                  <a:lnTo>
                    <a:pt x="62076" y="11130"/>
                  </a:lnTo>
                  <a:lnTo>
                    <a:pt x="61121" y="11309"/>
                  </a:lnTo>
                  <a:lnTo>
                    <a:pt x="60197" y="11578"/>
                  </a:lnTo>
                  <a:lnTo>
                    <a:pt x="59286" y="11936"/>
                  </a:lnTo>
                  <a:lnTo>
                    <a:pt x="58421" y="12383"/>
                  </a:lnTo>
                  <a:lnTo>
                    <a:pt x="57586" y="12905"/>
                  </a:lnTo>
                  <a:lnTo>
                    <a:pt x="56780" y="13532"/>
                  </a:lnTo>
                  <a:lnTo>
                    <a:pt x="56407" y="13875"/>
                  </a:lnTo>
                  <a:lnTo>
                    <a:pt x="56049" y="14248"/>
                  </a:lnTo>
                  <a:lnTo>
                    <a:pt x="55408" y="15054"/>
                  </a:lnTo>
                  <a:lnTo>
                    <a:pt x="54871" y="15889"/>
                  </a:lnTo>
                  <a:lnTo>
                    <a:pt x="54408" y="16769"/>
                  </a:lnTo>
                  <a:lnTo>
                    <a:pt x="54050" y="17664"/>
                  </a:lnTo>
                  <a:lnTo>
                    <a:pt x="53782" y="18604"/>
                  </a:lnTo>
                  <a:lnTo>
                    <a:pt x="53603" y="19559"/>
                  </a:lnTo>
                  <a:lnTo>
                    <a:pt x="53513" y="20514"/>
                  </a:lnTo>
                  <a:lnTo>
                    <a:pt x="53513" y="21469"/>
                  </a:lnTo>
                  <a:lnTo>
                    <a:pt x="53603" y="22438"/>
                  </a:lnTo>
                  <a:lnTo>
                    <a:pt x="53782" y="23378"/>
                  </a:lnTo>
                  <a:lnTo>
                    <a:pt x="54050" y="24318"/>
                  </a:lnTo>
                  <a:lnTo>
                    <a:pt x="54408" y="25228"/>
                  </a:lnTo>
                  <a:lnTo>
                    <a:pt x="54871" y="26093"/>
                  </a:lnTo>
                  <a:lnTo>
                    <a:pt x="55408" y="26944"/>
                  </a:lnTo>
                  <a:lnTo>
                    <a:pt x="56049" y="27734"/>
                  </a:lnTo>
                  <a:lnTo>
                    <a:pt x="56407" y="28107"/>
                  </a:lnTo>
                  <a:lnTo>
                    <a:pt x="56780" y="28450"/>
                  </a:lnTo>
                  <a:lnTo>
                    <a:pt x="57586" y="29077"/>
                  </a:lnTo>
                  <a:lnTo>
                    <a:pt x="58421" y="29614"/>
                  </a:lnTo>
                  <a:lnTo>
                    <a:pt x="59286" y="30047"/>
                  </a:lnTo>
                  <a:lnTo>
                    <a:pt x="60197" y="30405"/>
                  </a:lnTo>
                  <a:lnTo>
                    <a:pt x="61121" y="30673"/>
                  </a:lnTo>
                  <a:lnTo>
                    <a:pt x="62076" y="30852"/>
                  </a:lnTo>
                  <a:lnTo>
                    <a:pt x="63031" y="30942"/>
                  </a:lnTo>
                  <a:lnTo>
                    <a:pt x="63986" y="30942"/>
                  </a:lnTo>
                  <a:lnTo>
                    <a:pt x="64941" y="30852"/>
                  </a:lnTo>
                  <a:lnTo>
                    <a:pt x="65880" y="30673"/>
                  </a:lnTo>
                  <a:lnTo>
                    <a:pt x="66805" y="30405"/>
                  </a:lnTo>
                  <a:lnTo>
                    <a:pt x="67715" y="30047"/>
                  </a:lnTo>
                  <a:lnTo>
                    <a:pt x="68596" y="29614"/>
                  </a:lnTo>
                  <a:lnTo>
                    <a:pt x="69431" y="29077"/>
                  </a:lnTo>
                  <a:lnTo>
                    <a:pt x="70222" y="28450"/>
                  </a:lnTo>
                  <a:lnTo>
                    <a:pt x="70595" y="28107"/>
                  </a:lnTo>
                  <a:lnTo>
                    <a:pt x="70953" y="27734"/>
                  </a:lnTo>
                  <a:lnTo>
                    <a:pt x="71594" y="26944"/>
                  </a:lnTo>
                  <a:lnTo>
                    <a:pt x="72131" y="26093"/>
                  </a:lnTo>
                  <a:lnTo>
                    <a:pt x="72594" y="25228"/>
                  </a:lnTo>
                  <a:lnTo>
                    <a:pt x="72952" y="24318"/>
                  </a:lnTo>
                  <a:lnTo>
                    <a:pt x="73220" y="23378"/>
                  </a:lnTo>
                  <a:lnTo>
                    <a:pt x="73414" y="22438"/>
                  </a:lnTo>
                  <a:lnTo>
                    <a:pt x="73504" y="21469"/>
                  </a:lnTo>
                  <a:lnTo>
                    <a:pt x="73504" y="20514"/>
                  </a:lnTo>
                  <a:lnTo>
                    <a:pt x="73414" y="19559"/>
                  </a:lnTo>
                  <a:lnTo>
                    <a:pt x="73220" y="18604"/>
                  </a:lnTo>
                  <a:lnTo>
                    <a:pt x="72952" y="17664"/>
                  </a:lnTo>
                  <a:lnTo>
                    <a:pt x="72594" y="16769"/>
                  </a:lnTo>
                  <a:lnTo>
                    <a:pt x="72131" y="15889"/>
                  </a:lnTo>
                  <a:lnTo>
                    <a:pt x="71594" y="15054"/>
                  </a:lnTo>
                  <a:lnTo>
                    <a:pt x="70953" y="14248"/>
                  </a:lnTo>
                  <a:lnTo>
                    <a:pt x="70595" y="13875"/>
                  </a:lnTo>
                  <a:lnTo>
                    <a:pt x="70222" y="13532"/>
                  </a:lnTo>
                  <a:lnTo>
                    <a:pt x="69431" y="12905"/>
                  </a:lnTo>
                  <a:lnTo>
                    <a:pt x="68596" y="12383"/>
                  </a:lnTo>
                  <a:lnTo>
                    <a:pt x="67715" y="11936"/>
                  </a:lnTo>
                  <a:lnTo>
                    <a:pt x="66805" y="11578"/>
                  </a:lnTo>
                  <a:lnTo>
                    <a:pt x="65880" y="11309"/>
                  </a:lnTo>
                  <a:lnTo>
                    <a:pt x="64941" y="11130"/>
                  </a:lnTo>
                  <a:lnTo>
                    <a:pt x="63986" y="11040"/>
                  </a:lnTo>
                  <a:close/>
                  <a:moveTo>
                    <a:pt x="14919" y="1"/>
                  </a:moveTo>
                  <a:lnTo>
                    <a:pt x="13382" y="150"/>
                  </a:lnTo>
                  <a:lnTo>
                    <a:pt x="11890" y="433"/>
                  </a:lnTo>
                  <a:lnTo>
                    <a:pt x="10413" y="866"/>
                  </a:lnTo>
                  <a:lnTo>
                    <a:pt x="9011" y="1448"/>
                  </a:lnTo>
                  <a:lnTo>
                    <a:pt x="7653" y="2164"/>
                  </a:lnTo>
                  <a:lnTo>
                    <a:pt x="6385" y="3014"/>
                  </a:lnTo>
                  <a:lnTo>
                    <a:pt x="5192" y="3999"/>
                  </a:lnTo>
                  <a:lnTo>
                    <a:pt x="4640" y="4536"/>
                  </a:lnTo>
                  <a:lnTo>
                    <a:pt x="4252" y="4924"/>
                  </a:lnTo>
                  <a:lnTo>
                    <a:pt x="3715" y="5506"/>
                  </a:lnTo>
                  <a:lnTo>
                    <a:pt x="2760" y="6714"/>
                  </a:lnTo>
                  <a:lnTo>
                    <a:pt x="1954" y="7997"/>
                  </a:lnTo>
                  <a:lnTo>
                    <a:pt x="1283" y="9325"/>
                  </a:lnTo>
                  <a:lnTo>
                    <a:pt x="746" y="10712"/>
                  </a:lnTo>
                  <a:lnTo>
                    <a:pt x="358" y="12129"/>
                  </a:lnTo>
                  <a:lnTo>
                    <a:pt x="105" y="13562"/>
                  </a:lnTo>
                  <a:lnTo>
                    <a:pt x="0" y="15024"/>
                  </a:lnTo>
                  <a:lnTo>
                    <a:pt x="15" y="16486"/>
                  </a:lnTo>
                  <a:lnTo>
                    <a:pt x="179" y="17933"/>
                  </a:lnTo>
                  <a:lnTo>
                    <a:pt x="492" y="19365"/>
                  </a:lnTo>
                  <a:lnTo>
                    <a:pt x="940" y="20767"/>
                  </a:lnTo>
                  <a:lnTo>
                    <a:pt x="1507" y="22125"/>
                  </a:lnTo>
                  <a:lnTo>
                    <a:pt x="2238" y="23438"/>
                  </a:lnTo>
                  <a:lnTo>
                    <a:pt x="3088" y="24676"/>
                  </a:lnTo>
                  <a:lnTo>
                    <a:pt x="4088" y="25855"/>
                  </a:lnTo>
                  <a:lnTo>
                    <a:pt x="4640" y="26407"/>
                  </a:lnTo>
                  <a:lnTo>
                    <a:pt x="5192" y="26959"/>
                  </a:lnTo>
                  <a:lnTo>
                    <a:pt x="6385" y="27943"/>
                  </a:lnTo>
                  <a:lnTo>
                    <a:pt x="7653" y="28794"/>
                  </a:lnTo>
                  <a:lnTo>
                    <a:pt x="8996" y="29510"/>
                  </a:lnTo>
                  <a:lnTo>
                    <a:pt x="10413" y="30091"/>
                  </a:lnTo>
                  <a:lnTo>
                    <a:pt x="11875" y="30539"/>
                  </a:lnTo>
                  <a:lnTo>
                    <a:pt x="13382" y="30822"/>
                  </a:lnTo>
                  <a:lnTo>
                    <a:pt x="14919" y="30957"/>
                  </a:lnTo>
                  <a:lnTo>
                    <a:pt x="15694" y="30957"/>
                  </a:lnTo>
                  <a:lnTo>
                    <a:pt x="16515" y="30942"/>
                  </a:lnTo>
                  <a:lnTo>
                    <a:pt x="18096" y="30808"/>
                  </a:lnTo>
                  <a:lnTo>
                    <a:pt x="19603" y="30539"/>
                  </a:lnTo>
                  <a:lnTo>
                    <a:pt x="21035" y="30136"/>
                  </a:lnTo>
                  <a:lnTo>
                    <a:pt x="22378" y="29599"/>
                  </a:lnTo>
                  <a:lnTo>
                    <a:pt x="23646" y="28928"/>
                  </a:lnTo>
                  <a:lnTo>
                    <a:pt x="24825" y="28107"/>
                  </a:lnTo>
                  <a:lnTo>
                    <a:pt x="25944" y="27167"/>
                  </a:lnTo>
                  <a:lnTo>
                    <a:pt x="26451" y="26630"/>
                  </a:lnTo>
                  <a:lnTo>
                    <a:pt x="26913" y="26168"/>
                  </a:lnTo>
                  <a:lnTo>
                    <a:pt x="27704" y="25168"/>
                  </a:lnTo>
                  <a:lnTo>
                    <a:pt x="28390" y="24094"/>
                  </a:lnTo>
                  <a:lnTo>
                    <a:pt x="28972" y="22945"/>
                  </a:lnTo>
                  <a:lnTo>
                    <a:pt x="29434" y="21707"/>
                  </a:lnTo>
                  <a:lnTo>
                    <a:pt x="29778" y="20379"/>
                  </a:lnTo>
                  <a:lnTo>
                    <a:pt x="30001" y="18977"/>
                  </a:lnTo>
                  <a:lnTo>
                    <a:pt x="30121" y="17500"/>
                  </a:lnTo>
                  <a:lnTo>
                    <a:pt x="30136" y="16739"/>
                  </a:lnTo>
                  <a:lnTo>
                    <a:pt x="30136" y="16068"/>
                  </a:lnTo>
                  <a:lnTo>
                    <a:pt x="30016" y="14740"/>
                  </a:lnTo>
                  <a:lnTo>
                    <a:pt x="29912" y="14084"/>
                  </a:lnTo>
                  <a:lnTo>
                    <a:pt x="15680" y="14084"/>
                  </a:lnTo>
                  <a:lnTo>
                    <a:pt x="15680" y="18321"/>
                  </a:lnTo>
                  <a:lnTo>
                    <a:pt x="25809" y="18321"/>
                  </a:lnTo>
                  <a:lnTo>
                    <a:pt x="25675" y="19171"/>
                  </a:lnTo>
                  <a:lnTo>
                    <a:pt x="25287" y="20693"/>
                  </a:lnTo>
                  <a:lnTo>
                    <a:pt x="24705" y="22020"/>
                  </a:lnTo>
                  <a:lnTo>
                    <a:pt x="23959" y="23154"/>
                  </a:lnTo>
                  <a:lnTo>
                    <a:pt x="23512" y="23632"/>
                  </a:lnTo>
                  <a:lnTo>
                    <a:pt x="23124" y="24005"/>
                  </a:lnTo>
                  <a:lnTo>
                    <a:pt x="22288" y="24691"/>
                  </a:lnTo>
                  <a:lnTo>
                    <a:pt x="21423" y="25273"/>
                  </a:lnTo>
                  <a:lnTo>
                    <a:pt x="20498" y="25750"/>
                  </a:lnTo>
                  <a:lnTo>
                    <a:pt x="19514" y="26138"/>
                  </a:lnTo>
                  <a:lnTo>
                    <a:pt x="18499" y="26436"/>
                  </a:lnTo>
                  <a:lnTo>
                    <a:pt x="17410" y="26630"/>
                  </a:lnTo>
                  <a:lnTo>
                    <a:pt x="16291" y="26720"/>
                  </a:lnTo>
                  <a:lnTo>
                    <a:pt x="15694" y="26735"/>
                  </a:lnTo>
                  <a:lnTo>
                    <a:pt x="15142" y="26735"/>
                  </a:lnTo>
                  <a:lnTo>
                    <a:pt x="14039" y="26630"/>
                  </a:lnTo>
                  <a:lnTo>
                    <a:pt x="12964" y="26421"/>
                  </a:lnTo>
                  <a:lnTo>
                    <a:pt x="11920" y="26108"/>
                  </a:lnTo>
                  <a:lnTo>
                    <a:pt x="10921" y="25690"/>
                  </a:lnTo>
                  <a:lnTo>
                    <a:pt x="9966" y="25168"/>
                  </a:lnTo>
                  <a:lnTo>
                    <a:pt x="9056" y="24557"/>
                  </a:lnTo>
                  <a:lnTo>
                    <a:pt x="8220" y="23841"/>
                  </a:lnTo>
                  <a:lnTo>
                    <a:pt x="7832" y="23453"/>
                  </a:lnTo>
                  <a:lnTo>
                    <a:pt x="7430" y="23020"/>
                  </a:lnTo>
                  <a:lnTo>
                    <a:pt x="6728" y="22125"/>
                  </a:lnTo>
                  <a:lnTo>
                    <a:pt x="6117" y="21185"/>
                  </a:lnTo>
                  <a:lnTo>
                    <a:pt x="5610" y="20200"/>
                  </a:lnTo>
                  <a:lnTo>
                    <a:pt x="5207" y="19186"/>
                  </a:lnTo>
                  <a:lnTo>
                    <a:pt x="4908" y="18142"/>
                  </a:lnTo>
                  <a:lnTo>
                    <a:pt x="4714" y="17082"/>
                  </a:lnTo>
                  <a:lnTo>
                    <a:pt x="4610" y="16008"/>
                  </a:lnTo>
                  <a:lnTo>
                    <a:pt x="4610" y="14934"/>
                  </a:lnTo>
                  <a:lnTo>
                    <a:pt x="4714" y="13860"/>
                  </a:lnTo>
                  <a:lnTo>
                    <a:pt x="4908" y="12786"/>
                  </a:lnTo>
                  <a:lnTo>
                    <a:pt x="5207" y="11742"/>
                  </a:lnTo>
                  <a:lnTo>
                    <a:pt x="5610" y="10727"/>
                  </a:lnTo>
                  <a:lnTo>
                    <a:pt x="6117" y="9757"/>
                  </a:lnTo>
                  <a:lnTo>
                    <a:pt x="6728" y="8818"/>
                  </a:lnTo>
                  <a:lnTo>
                    <a:pt x="7430" y="7922"/>
                  </a:lnTo>
                  <a:lnTo>
                    <a:pt x="7832" y="7505"/>
                  </a:lnTo>
                  <a:lnTo>
                    <a:pt x="8220" y="7102"/>
                  </a:lnTo>
                  <a:lnTo>
                    <a:pt x="9056" y="6386"/>
                  </a:lnTo>
                  <a:lnTo>
                    <a:pt x="9966" y="5774"/>
                  </a:lnTo>
                  <a:lnTo>
                    <a:pt x="10921" y="5252"/>
                  </a:lnTo>
                  <a:lnTo>
                    <a:pt x="11920" y="4834"/>
                  </a:lnTo>
                  <a:lnTo>
                    <a:pt x="12964" y="4521"/>
                  </a:lnTo>
                  <a:lnTo>
                    <a:pt x="14039" y="4312"/>
                  </a:lnTo>
                  <a:lnTo>
                    <a:pt x="15142" y="4223"/>
                  </a:lnTo>
                  <a:lnTo>
                    <a:pt x="16232" y="4223"/>
                  </a:lnTo>
                  <a:lnTo>
                    <a:pt x="17291" y="4312"/>
                  </a:lnTo>
                  <a:lnTo>
                    <a:pt x="18320" y="4506"/>
                  </a:lnTo>
                  <a:lnTo>
                    <a:pt x="19335" y="4804"/>
                  </a:lnTo>
                  <a:lnTo>
                    <a:pt x="20304" y="5192"/>
                  </a:lnTo>
                  <a:lnTo>
                    <a:pt x="21229" y="5670"/>
                  </a:lnTo>
                  <a:lnTo>
                    <a:pt x="22109" y="6237"/>
                  </a:lnTo>
                  <a:lnTo>
                    <a:pt x="22945" y="6893"/>
                  </a:lnTo>
                  <a:lnTo>
                    <a:pt x="23333" y="7266"/>
                  </a:lnTo>
                  <a:lnTo>
                    <a:pt x="26316" y="4282"/>
                  </a:lnTo>
                  <a:lnTo>
                    <a:pt x="25779" y="3760"/>
                  </a:lnTo>
                  <a:lnTo>
                    <a:pt x="24631" y="2835"/>
                  </a:lnTo>
                  <a:lnTo>
                    <a:pt x="23407" y="2030"/>
                  </a:lnTo>
                  <a:lnTo>
                    <a:pt x="22109" y="1358"/>
                  </a:lnTo>
                  <a:lnTo>
                    <a:pt x="20752" y="806"/>
                  </a:lnTo>
                  <a:lnTo>
                    <a:pt x="19350" y="404"/>
                  </a:lnTo>
                  <a:lnTo>
                    <a:pt x="17917" y="135"/>
                  </a:lnTo>
                  <a:lnTo>
                    <a:pt x="16440" y="1"/>
                  </a:lnTo>
                  <a:close/>
                  <a:moveTo>
                    <a:pt x="112874" y="11011"/>
                  </a:moveTo>
                  <a:lnTo>
                    <a:pt x="111934" y="11085"/>
                  </a:lnTo>
                  <a:lnTo>
                    <a:pt x="111024" y="11264"/>
                  </a:lnTo>
                  <a:lnTo>
                    <a:pt x="110144" y="11533"/>
                  </a:lnTo>
                  <a:lnTo>
                    <a:pt x="109279" y="11891"/>
                  </a:lnTo>
                  <a:lnTo>
                    <a:pt x="108473" y="12338"/>
                  </a:lnTo>
                  <a:lnTo>
                    <a:pt x="107712" y="12861"/>
                  </a:lnTo>
                  <a:lnTo>
                    <a:pt x="106996" y="13472"/>
                  </a:lnTo>
                  <a:lnTo>
                    <a:pt x="106668" y="13800"/>
                  </a:lnTo>
                  <a:lnTo>
                    <a:pt x="106325" y="14158"/>
                  </a:lnTo>
                  <a:lnTo>
                    <a:pt x="105728" y="14904"/>
                  </a:lnTo>
                  <a:lnTo>
                    <a:pt x="105221" y="15710"/>
                  </a:lnTo>
                  <a:lnTo>
                    <a:pt x="104788" y="16545"/>
                  </a:lnTo>
                  <a:lnTo>
                    <a:pt x="104445" y="17440"/>
                  </a:lnTo>
                  <a:lnTo>
                    <a:pt x="104191" y="18395"/>
                  </a:lnTo>
                  <a:lnTo>
                    <a:pt x="104012" y="19395"/>
                  </a:lnTo>
                  <a:lnTo>
                    <a:pt x="103923" y="20439"/>
                  </a:lnTo>
                  <a:lnTo>
                    <a:pt x="103923" y="20991"/>
                  </a:lnTo>
                  <a:lnTo>
                    <a:pt x="103923" y="21483"/>
                  </a:lnTo>
                  <a:lnTo>
                    <a:pt x="103997" y="22468"/>
                  </a:lnTo>
                  <a:lnTo>
                    <a:pt x="104176" y="23438"/>
                  </a:lnTo>
                  <a:lnTo>
                    <a:pt x="104445" y="24378"/>
                  </a:lnTo>
                  <a:lnTo>
                    <a:pt x="104803" y="25273"/>
                  </a:lnTo>
                  <a:lnTo>
                    <a:pt x="105251" y="26138"/>
                  </a:lnTo>
                  <a:lnTo>
                    <a:pt x="105788" y="26959"/>
                  </a:lnTo>
                  <a:lnTo>
                    <a:pt x="106414" y="27734"/>
                  </a:lnTo>
                  <a:lnTo>
                    <a:pt x="106757" y="28092"/>
                  </a:lnTo>
                  <a:lnTo>
                    <a:pt x="107115" y="28435"/>
                  </a:lnTo>
                  <a:lnTo>
                    <a:pt x="107876" y="29077"/>
                  </a:lnTo>
                  <a:lnTo>
                    <a:pt x="108682" y="29614"/>
                  </a:lnTo>
                  <a:lnTo>
                    <a:pt x="109547" y="30077"/>
                  </a:lnTo>
                  <a:lnTo>
                    <a:pt x="110457" y="30435"/>
                  </a:lnTo>
                  <a:lnTo>
                    <a:pt x="111382" y="30718"/>
                  </a:lnTo>
                  <a:lnTo>
                    <a:pt x="112352" y="30897"/>
                  </a:lnTo>
                  <a:lnTo>
                    <a:pt x="113336" y="30972"/>
                  </a:lnTo>
                  <a:lnTo>
                    <a:pt x="113829" y="30957"/>
                  </a:lnTo>
                  <a:lnTo>
                    <a:pt x="114500" y="30972"/>
                  </a:lnTo>
                  <a:lnTo>
                    <a:pt x="115828" y="30808"/>
                  </a:lnTo>
                  <a:lnTo>
                    <a:pt x="117111" y="30464"/>
                  </a:lnTo>
                  <a:lnTo>
                    <a:pt x="118334" y="29927"/>
                  </a:lnTo>
                  <a:lnTo>
                    <a:pt x="118916" y="29584"/>
                  </a:lnTo>
                  <a:lnTo>
                    <a:pt x="119378" y="29286"/>
                  </a:lnTo>
                  <a:lnTo>
                    <a:pt x="120259" y="28600"/>
                  </a:lnTo>
                  <a:lnTo>
                    <a:pt x="121064" y="27824"/>
                  </a:lnTo>
                  <a:lnTo>
                    <a:pt x="121795" y="26973"/>
                  </a:lnTo>
                  <a:lnTo>
                    <a:pt x="122123" y="26526"/>
                  </a:lnTo>
                  <a:lnTo>
                    <a:pt x="118722" y="24258"/>
                  </a:lnTo>
                  <a:lnTo>
                    <a:pt x="118498" y="24601"/>
                  </a:lnTo>
                  <a:lnTo>
                    <a:pt x="117991" y="25213"/>
                  </a:lnTo>
                  <a:lnTo>
                    <a:pt x="117439" y="25720"/>
                  </a:lnTo>
                  <a:lnTo>
                    <a:pt x="116872" y="26153"/>
                  </a:lnTo>
                  <a:lnTo>
                    <a:pt x="116260" y="26496"/>
                  </a:lnTo>
                  <a:lnTo>
                    <a:pt x="115604" y="26765"/>
                  </a:lnTo>
                  <a:lnTo>
                    <a:pt x="114918" y="26929"/>
                  </a:lnTo>
                  <a:lnTo>
                    <a:pt x="114202" y="27018"/>
                  </a:lnTo>
                  <a:lnTo>
                    <a:pt x="113829" y="27033"/>
                  </a:lnTo>
                  <a:lnTo>
                    <a:pt x="113426" y="27018"/>
                  </a:lnTo>
                  <a:lnTo>
                    <a:pt x="112650" y="26929"/>
                  </a:lnTo>
                  <a:lnTo>
                    <a:pt x="111949" y="26735"/>
                  </a:lnTo>
                  <a:lnTo>
                    <a:pt x="111278" y="26451"/>
                  </a:lnTo>
                  <a:lnTo>
                    <a:pt x="110681" y="26078"/>
                  </a:lnTo>
                  <a:lnTo>
                    <a:pt x="110129" y="25601"/>
                  </a:lnTo>
                  <a:lnTo>
                    <a:pt x="109637" y="25034"/>
                  </a:lnTo>
                  <a:lnTo>
                    <a:pt x="109189" y="24378"/>
                  </a:lnTo>
                  <a:lnTo>
                    <a:pt x="108995" y="24005"/>
                  </a:lnTo>
                  <a:lnTo>
                    <a:pt x="122332" y="18470"/>
                  </a:lnTo>
                  <a:lnTo>
                    <a:pt x="121885" y="17336"/>
                  </a:lnTo>
                  <a:lnTo>
                    <a:pt x="121661" y="16829"/>
                  </a:lnTo>
                  <a:lnTo>
                    <a:pt x="121184" y="15844"/>
                  </a:lnTo>
                  <a:lnTo>
                    <a:pt x="120900" y="15367"/>
                  </a:lnTo>
                  <a:lnTo>
                    <a:pt x="120527" y="14830"/>
                  </a:lnTo>
                  <a:lnTo>
                    <a:pt x="119722" y="13830"/>
                  </a:lnTo>
                  <a:lnTo>
                    <a:pt x="119274" y="13353"/>
                  </a:lnTo>
                  <a:lnTo>
                    <a:pt x="118991" y="13084"/>
                  </a:lnTo>
                  <a:lnTo>
                    <a:pt x="118379" y="12607"/>
                  </a:lnTo>
                  <a:lnTo>
                    <a:pt x="117737" y="12174"/>
                  </a:lnTo>
                  <a:lnTo>
                    <a:pt x="117051" y="11816"/>
                  </a:lnTo>
                  <a:lnTo>
                    <a:pt x="116693" y="11667"/>
                  </a:lnTo>
                  <a:lnTo>
                    <a:pt x="116290" y="11503"/>
                  </a:lnTo>
                  <a:lnTo>
                    <a:pt x="115470" y="11249"/>
                  </a:lnTo>
                  <a:lnTo>
                    <a:pt x="114634" y="11085"/>
                  </a:lnTo>
                  <a:lnTo>
                    <a:pt x="113769" y="11011"/>
                  </a:lnTo>
                  <a:close/>
                  <a:moveTo>
                    <a:pt x="84872" y="11026"/>
                  </a:moveTo>
                  <a:lnTo>
                    <a:pt x="84394" y="11040"/>
                  </a:lnTo>
                  <a:lnTo>
                    <a:pt x="83469" y="11130"/>
                  </a:lnTo>
                  <a:lnTo>
                    <a:pt x="82574" y="11309"/>
                  </a:lnTo>
                  <a:lnTo>
                    <a:pt x="81709" y="11578"/>
                  </a:lnTo>
                  <a:lnTo>
                    <a:pt x="80874" y="11950"/>
                  </a:lnTo>
                  <a:lnTo>
                    <a:pt x="80083" y="12398"/>
                  </a:lnTo>
                  <a:lnTo>
                    <a:pt x="79292" y="12950"/>
                  </a:lnTo>
                  <a:lnTo>
                    <a:pt x="78546" y="13592"/>
                  </a:lnTo>
                  <a:lnTo>
                    <a:pt x="78188" y="13950"/>
                  </a:lnTo>
                  <a:lnTo>
                    <a:pt x="77845" y="14308"/>
                  </a:lnTo>
                  <a:lnTo>
                    <a:pt x="77219" y="15068"/>
                  </a:lnTo>
                  <a:lnTo>
                    <a:pt x="76682" y="15874"/>
                  </a:lnTo>
                  <a:lnTo>
                    <a:pt x="76234" y="16739"/>
                  </a:lnTo>
                  <a:lnTo>
                    <a:pt x="75861" y="17634"/>
                  </a:lnTo>
                  <a:lnTo>
                    <a:pt x="75592" y="18574"/>
                  </a:lnTo>
                  <a:lnTo>
                    <a:pt x="75399" y="19529"/>
                  </a:lnTo>
                  <a:lnTo>
                    <a:pt x="75324" y="20514"/>
                  </a:lnTo>
                  <a:lnTo>
                    <a:pt x="75324" y="21006"/>
                  </a:lnTo>
                  <a:lnTo>
                    <a:pt x="75324" y="21498"/>
                  </a:lnTo>
                  <a:lnTo>
                    <a:pt x="75399" y="22483"/>
                  </a:lnTo>
                  <a:lnTo>
                    <a:pt x="75578" y="23438"/>
                  </a:lnTo>
                  <a:lnTo>
                    <a:pt x="75861" y="24363"/>
                  </a:lnTo>
                  <a:lnTo>
                    <a:pt x="76219" y="25258"/>
                  </a:lnTo>
                  <a:lnTo>
                    <a:pt x="76682" y="26123"/>
                  </a:lnTo>
                  <a:lnTo>
                    <a:pt x="77219" y="26929"/>
                  </a:lnTo>
                  <a:lnTo>
                    <a:pt x="77845" y="27675"/>
                  </a:lnTo>
                  <a:lnTo>
                    <a:pt x="78188" y="28033"/>
                  </a:lnTo>
                  <a:lnTo>
                    <a:pt x="78546" y="28391"/>
                  </a:lnTo>
                  <a:lnTo>
                    <a:pt x="79292" y="29032"/>
                  </a:lnTo>
                  <a:lnTo>
                    <a:pt x="80068" y="29569"/>
                  </a:lnTo>
                  <a:lnTo>
                    <a:pt x="80874" y="30032"/>
                  </a:lnTo>
                  <a:lnTo>
                    <a:pt x="81709" y="30390"/>
                  </a:lnTo>
                  <a:lnTo>
                    <a:pt x="82574" y="30658"/>
                  </a:lnTo>
                  <a:lnTo>
                    <a:pt x="83469" y="30837"/>
                  </a:lnTo>
                  <a:lnTo>
                    <a:pt x="84394" y="30927"/>
                  </a:lnTo>
                  <a:lnTo>
                    <a:pt x="84872" y="30942"/>
                  </a:lnTo>
                  <a:lnTo>
                    <a:pt x="85290" y="30942"/>
                  </a:lnTo>
                  <a:lnTo>
                    <a:pt x="86095" y="30867"/>
                  </a:lnTo>
                  <a:lnTo>
                    <a:pt x="86841" y="30733"/>
                  </a:lnTo>
                  <a:lnTo>
                    <a:pt x="87542" y="30509"/>
                  </a:lnTo>
                  <a:lnTo>
                    <a:pt x="88199" y="30241"/>
                  </a:lnTo>
                  <a:lnTo>
                    <a:pt x="88810" y="29883"/>
                  </a:lnTo>
                  <a:lnTo>
                    <a:pt x="89362" y="29465"/>
                  </a:lnTo>
                  <a:lnTo>
                    <a:pt x="89870" y="28958"/>
                  </a:lnTo>
                  <a:lnTo>
                    <a:pt x="90108" y="28689"/>
                  </a:lnTo>
                  <a:lnTo>
                    <a:pt x="90257" y="28689"/>
                  </a:lnTo>
                  <a:lnTo>
                    <a:pt x="90257" y="30121"/>
                  </a:lnTo>
                  <a:lnTo>
                    <a:pt x="90242" y="30822"/>
                  </a:lnTo>
                  <a:lnTo>
                    <a:pt x="90078" y="32076"/>
                  </a:lnTo>
                  <a:lnTo>
                    <a:pt x="89735" y="33165"/>
                  </a:lnTo>
                  <a:lnTo>
                    <a:pt x="89198" y="34090"/>
                  </a:lnTo>
                  <a:lnTo>
                    <a:pt x="88855" y="34477"/>
                  </a:lnTo>
                  <a:lnTo>
                    <a:pt x="88482" y="34850"/>
                  </a:lnTo>
                  <a:lnTo>
                    <a:pt x="87647" y="35417"/>
                  </a:lnTo>
                  <a:lnTo>
                    <a:pt x="86662" y="35790"/>
                  </a:lnTo>
                  <a:lnTo>
                    <a:pt x="85543" y="35984"/>
                  </a:lnTo>
                  <a:lnTo>
                    <a:pt x="84946" y="35999"/>
                  </a:lnTo>
                  <a:lnTo>
                    <a:pt x="84514" y="35984"/>
                  </a:lnTo>
                  <a:lnTo>
                    <a:pt x="83678" y="35865"/>
                  </a:lnTo>
                  <a:lnTo>
                    <a:pt x="82873" y="35596"/>
                  </a:lnTo>
                  <a:lnTo>
                    <a:pt x="82142" y="35194"/>
                  </a:lnTo>
                  <a:lnTo>
                    <a:pt x="81814" y="34940"/>
                  </a:lnTo>
                  <a:lnTo>
                    <a:pt x="81500" y="34671"/>
                  </a:lnTo>
                  <a:lnTo>
                    <a:pt x="80948" y="34105"/>
                  </a:lnTo>
                  <a:lnTo>
                    <a:pt x="80486" y="33478"/>
                  </a:lnTo>
                  <a:lnTo>
                    <a:pt x="80083" y="32792"/>
                  </a:lnTo>
                  <a:lnTo>
                    <a:pt x="79919" y="32434"/>
                  </a:lnTo>
                  <a:lnTo>
                    <a:pt x="76100" y="34015"/>
                  </a:lnTo>
                  <a:lnTo>
                    <a:pt x="76383" y="34627"/>
                  </a:lnTo>
                  <a:lnTo>
                    <a:pt x="77054" y="35760"/>
                  </a:lnTo>
                  <a:lnTo>
                    <a:pt x="77875" y="36805"/>
                  </a:lnTo>
                  <a:lnTo>
                    <a:pt x="78815" y="37730"/>
                  </a:lnTo>
                  <a:lnTo>
                    <a:pt x="79352" y="38147"/>
                  </a:lnTo>
                  <a:lnTo>
                    <a:pt x="79919" y="38565"/>
                  </a:lnTo>
                  <a:lnTo>
                    <a:pt x="81187" y="39222"/>
                  </a:lnTo>
                  <a:lnTo>
                    <a:pt x="82589" y="39669"/>
                  </a:lnTo>
                  <a:lnTo>
                    <a:pt x="84111" y="39893"/>
                  </a:lnTo>
                  <a:lnTo>
                    <a:pt x="84946" y="39908"/>
                  </a:lnTo>
                  <a:lnTo>
                    <a:pt x="85454" y="39908"/>
                  </a:lnTo>
                  <a:lnTo>
                    <a:pt x="86438" y="39818"/>
                  </a:lnTo>
                  <a:lnTo>
                    <a:pt x="87393" y="39669"/>
                  </a:lnTo>
                  <a:lnTo>
                    <a:pt x="88288" y="39416"/>
                  </a:lnTo>
                  <a:lnTo>
                    <a:pt x="89139" y="39102"/>
                  </a:lnTo>
                  <a:lnTo>
                    <a:pt x="89944" y="38699"/>
                  </a:lnTo>
                  <a:lnTo>
                    <a:pt x="90705" y="38207"/>
                  </a:lnTo>
                  <a:lnTo>
                    <a:pt x="91406" y="37640"/>
                  </a:lnTo>
                  <a:lnTo>
                    <a:pt x="91749" y="37327"/>
                  </a:lnTo>
                  <a:lnTo>
                    <a:pt x="92077" y="36984"/>
                  </a:lnTo>
                  <a:lnTo>
                    <a:pt x="92659" y="36268"/>
                  </a:lnTo>
                  <a:lnTo>
                    <a:pt x="93152" y="35447"/>
                  </a:lnTo>
                  <a:lnTo>
                    <a:pt x="93569" y="34567"/>
                  </a:lnTo>
                  <a:lnTo>
                    <a:pt x="93898" y="33582"/>
                  </a:lnTo>
                  <a:lnTo>
                    <a:pt x="94151" y="32523"/>
                  </a:lnTo>
                  <a:lnTo>
                    <a:pt x="94315" y="31389"/>
                  </a:lnTo>
                  <a:lnTo>
                    <a:pt x="94405" y="30166"/>
                  </a:lnTo>
                  <a:lnTo>
                    <a:pt x="94420" y="29525"/>
                  </a:lnTo>
                  <a:lnTo>
                    <a:pt x="94420" y="11622"/>
                  </a:lnTo>
                  <a:lnTo>
                    <a:pt x="90257" y="11622"/>
                  </a:lnTo>
                  <a:lnTo>
                    <a:pt x="90257" y="13248"/>
                  </a:lnTo>
                  <a:lnTo>
                    <a:pt x="90108" y="13248"/>
                  </a:lnTo>
                  <a:lnTo>
                    <a:pt x="89870" y="12995"/>
                  </a:lnTo>
                  <a:lnTo>
                    <a:pt x="89377" y="12547"/>
                  </a:lnTo>
                  <a:lnTo>
                    <a:pt x="88840" y="12144"/>
                  </a:lnTo>
                  <a:lnTo>
                    <a:pt x="88258" y="11801"/>
                  </a:lnTo>
                  <a:lnTo>
                    <a:pt x="87945" y="11667"/>
                  </a:lnTo>
                  <a:lnTo>
                    <a:pt x="87572" y="11503"/>
                  </a:lnTo>
                  <a:lnTo>
                    <a:pt x="86826" y="11264"/>
                  </a:lnTo>
                  <a:lnTo>
                    <a:pt x="86050" y="11100"/>
                  </a:lnTo>
                  <a:lnTo>
                    <a:pt x="85260" y="11026"/>
                  </a:lnTo>
                  <a:close/>
                </a:path>
              </a:pathLst>
            </a:custGeom>
            <a:solidFill>
              <a:srgbClr val="5F63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24" name="Google Shape;224;p43"/>
            <p:cNvGrpSpPr/>
            <p:nvPr/>
          </p:nvGrpSpPr>
          <p:grpSpPr>
            <a:xfrm>
              <a:off x="2430468" y="2536041"/>
              <a:ext cx="644676" cy="193720"/>
              <a:chOff x="2430468" y="2536041"/>
              <a:chExt cx="644676" cy="193720"/>
            </a:xfrm>
          </p:grpSpPr>
          <p:sp>
            <p:nvSpPr>
              <p:cNvPr id="225" name="Google Shape;225;p43"/>
              <p:cNvSpPr/>
              <p:nvPr/>
            </p:nvSpPr>
            <p:spPr>
              <a:xfrm>
                <a:off x="2430468" y="2536041"/>
                <a:ext cx="169523" cy="193515"/>
              </a:xfrm>
              <a:custGeom>
                <a:avLst/>
                <a:gdLst/>
                <a:ahLst/>
                <a:cxnLst/>
                <a:rect l="l" t="t" r="r" b="b"/>
                <a:pathLst>
                  <a:path w="24766" h="28271" extrusionOk="0">
                    <a:moveTo>
                      <a:pt x="14069" y="0"/>
                    </a:moveTo>
                    <a:lnTo>
                      <a:pt x="13323" y="15"/>
                    </a:lnTo>
                    <a:lnTo>
                      <a:pt x="11891" y="149"/>
                    </a:lnTo>
                    <a:lnTo>
                      <a:pt x="10518" y="403"/>
                    </a:lnTo>
                    <a:lnTo>
                      <a:pt x="9205" y="776"/>
                    </a:lnTo>
                    <a:lnTo>
                      <a:pt x="7952" y="1283"/>
                    </a:lnTo>
                    <a:lnTo>
                      <a:pt x="6759" y="1910"/>
                    </a:lnTo>
                    <a:lnTo>
                      <a:pt x="5625" y="2670"/>
                    </a:lnTo>
                    <a:lnTo>
                      <a:pt x="4566" y="3551"/>
                    </a:lnTo>
                    <a:lnTo>
                      <a:pt x="4059" y="4058"/>
                    </a:lnTo>
                    <a:lnTo>
                      <a:pt x="3551" y="4565"/>
                    </a:lnTo>
                    <a:lnTo>
                      <a:pt x="2671" y="5639"/>
                    </a:lnTo>
                    <a:lnTo>
                      <a:pt x="1910" y="6773"/>
                    </a:lnTo>
                    <a:lnTo>
                      <a:pt x="1284" y="7967"/>
                    </a:lnTo>
                    <a:lnTo>
                      <a:pt x="776" y="9235"/>
                    </a:lnTo>
                    <a:lnTo>
                      <a:pt x="389" y="10562"/>
                    </a:lnTo>
                    <a:lnTo>
                      <a:pt x="135" y="11935"/>
                    </a:lnTo>
                    <a:lnTo>
                      <a:pt x="16" y="13382"/>
                    </a:lnTo>
                    <a:lnTo>
                      <a:pt x="1" y="14143"/>
                    </a:lnTo>
                    <a:lnTo>
                      <a:pt x="16" y="14889"/>
                    </a:lnTo>
                    <a:lnTo>
                      <a:pt x="150" y="16336"/>
                    </a:lnTo>
                    <a:lnTo>
                      <a:pt x="403" y="17723"/>
                    </a:lnTo>
                    <a:lnTo>
                      <a:pt x="776" y="19051"/>
                    </a:lnTo>
                    <a:lnTo>
                      <a:pt x="1284" y="20319"/>
                    </a:lnTo>
                    <a:lnTo>
                      <a:pt x="1910" y="21513"/>
                    </a:lnTo>
                    <a:lnTo>
                      <a:pt x="2671" y="22646"/>
                    </a:lnTo>
                    <a:lnTo>
                      <a:pt x="3551" y="23721"/>
                    </a:lnTo>
                    <a:lnTo>
                      <a:pt x="4059" y="24228"/>
                    </a:lnTo>
                    <a:lnTo>
                      <a:pt x="4566" y="24720"/>
                    </a:lnTo>
                    <a:lnTo>
                      <a:pt x="5640" y="25615"/>
                    </a:lnTo>
                    <a:lnTo>
                      <a:pt x="6774" y="26376"/>
                    </a:lnTo>
                    <a:lnTo>
                      <a:pt x="7967" y="27003"/>
                    </a:lnTo>
                    <a:lnTo>
                      <a:pt x="9220" y="27510"/>
                    </a:lnTo>
                    <a:lnTo>
                      <a:pt x="10518" y="27883"/>
                    </a:lnTo>
                    <a:lnTo>
                      <a:pt x="11891" y="28136"/>
                    </a:lnTo>
                    <a:lnTo>
                      <a:pt x="13323" y="28271"/>
                    </a:lnTo>
                    <a:lnTo>
                      <a:pt x="14860" y="28271"/>
                    </a:lnTo>
                    <a:lnTo>
                      <a:pt x="16411" y="28107"/>
                    </a:lnTo>
                    <a:lnTo>
                      <a:pt x="17933" y="27763"/>
                    </a:lnTo>
                    <a:lnTo>
                      <a:pt x="19410" y="27256"/>
                    </a:lnTo>
                    <a:lnTo>
                      <a:pt x="20126" y="26928"/>
                    </a:lnTo>
                    <a:lnTo>
                      <a:pt x="20797" y="26615"/>
                    </a:lnTo>
                    <a:lnTo>
                      <a:pt x="22050" y="25869"/>
                    </a:lnTo>
                    <a:lnTo>
                      <a:pt x="23214" y="24974"/>
                    </a:lnTo>
                    <a:lnTo>
                      <a:pt x="24288" y="23959"/>
                    </a:lnTo>
                    <a:lnTo>
                      <a:pt x="24765" y="23407"/>
                    </a:lnTo>
                    <a:lnTo>
                      <a:pt x="22349" y="20990"/>
                    </a:lnTo>
                    <a:lnTo>
                      <a:pt x="21916" y="21468"/>
                    </a:lnTo>
                    <a:lnTo>
                      <a:pt x="21021" y="22333"/>
                    </a:lnTo>
                    <a:lnTo>
                      <a:pt x="20066" y="23064"/>
                    </a:lnTo>
                    <a:lnTo>
                      <a:pt x="19082" y="23676"/>
                    </a:lnTo>
                    <a:lnTo>
                      <a:pt x="18037" y="24168"/>
                    </a:lnTo>
                    <a:lnTo>
                      <a:pt x="16948" y="24541"/>
                    </a:lnTo>
                    <a:lnTo>
                      <a:pt x="15829" y="24780"/>
                    </a:lnTo>
                    <a:lnTo>
                      <a:pt x="14651" y="24914"/>
                    </a:lnTo>
                    <a:lnTo>
                      <a:pt x="13517" y="24914"/>
                    </a:lnTo>
                    <a:lnTo>
                      <a:pt x="12488" y="24839"/>
                    </a:lnTo>
                    <a:lnTo>
                      <a:pt x="11473" y="24645"/>
                    </a:lnTo>
                    <a:lnTo>
                      <a:pt x="10488" y="24377"/>
                    </a:lnTo>
                    <a:lnTo>
                      <a:pt x="9534" y="23989"/>
                    </a:lnTo>
                    <a:lnTo>
                      <a:pt x="8624" y="23512"/>
                    </a:lnTo>
                    <a:lnTo>
                      <a:pt x="7773" y="22945"/>
                    </a:lnTo>
                    <a:lnTo>
                      <a:pt x="6968" y="22303"/>
                    </a:lnTo>
                    <a:lnTo>
                      <a:pt x="6595" y="21930"/>
                    </a:lnTo>
                    <a:lnTo>
                      <a:pt x="6207" y="21557"/>
                    </a:lnTo>
                    <a:lnTo>
                      <a:pt x="5550" y="20752"/>
                    </a:lnTo>
                    <a:lnTo>
                      <a:pt x="4983" y="19886"/>
                    </a:lnTo>
                    <a:lnTo>
                      <a:pt x="4506" y="18976"/>
                    </a:lnTo>
                    <a:lnTo>
                      <a:pt x="4118" y="17992"/>
                    </a:lnTo>
                    <a:lnTo>
                      <a:pt x="3835" y="16962"/>
                    </a:lnTo>
                    <a:lnTo>
                      <a:pt x="3656" y="15873"/>
                    </a:lnTo>
                    <a:lnTo>
                      <a:pt x="3551" y="14725"/>
                    </a:lnTo>
                    <a:lnTo>
                      <a:pt x="3551" y="14128"/>
                    </a:lnTo>
                    <a:lnTo>
                      <a:pt x="3551" y="13516"/>
                    </a:lnTo>
                    <a:lnTo>
                      <a:pt x="3656" y="12368"/>
                    </a:lnTo>
                    <a:lnTo>
                      <a:pt x="3835" y="11278"/>
                    </a:lnTo>
                    <a:lnTo>
                      <a:pt x="4118" y="10249"/>
                    </a:lnTo>
                    <a:lnTo>
                      <a:pt x="4506" y="9264"/>
                    </a:lnTo>
                    <a:lnTo>
                      <a:pt x="4983" y="8354"/>
                    </a:lnTo>
                    <a:lnTo>
                      <a:pt x="5550" y="7489"/>
                    </a:lnTo>
                    <a:lnTo>
                      <a:pt x="6207" y="6684"/>
                    </a:lnTo>
                    <a:lnTo>
                      <a:pt x="6595" y="6311"/>
                    </a:lnTo>
                    <a:lnTo>
                      <a:pt x="6968" y="5938"/>
                    </a:lnTo>
                    <a:lnTo>
                      <a:pt x="7773" y="5296"/>
                    </a:lnTo>
                    <a:lnTo>
                      <a:pt x="8624" y="4729"/>
                    </a:lnTo>
                    <a:lnTo>
                      <a:pt x="9534" y="4252"/>
                    </a:lnTo>
                    <a:lnTo>
                      <a:pt x="10488" y="3864"/>
                    </a:lnTo>
                    <a:lnTo>
                      <a:pt x="11473" y="3595"/>
                    </a:lnTo>
                    <a:lnTo>
                      <a:pt x="12488" y="3401"/>
                    </a:lnTo>
                    <a:lnTo>
                      <a:pt x="13517" y="3327"/>
                    </a:lnTo>
                    <a:lnTo>
                      <a:pt x="14636" y="3327"/>
                    </a:lnTo>
                    <a:lnTo>
                      <a:pt x="15755" y="3446"/>
                    </a:lnTo>
                    <a:lnTo>
                      <a:pt x="16829" y="3655"/>
                    </a:lnTo>
                    <a:lnTo>
                      <a:pt x="17828" y="3968"/>
                    </a:lnTo>
                    <a:lnTo>
                      <a:pt x="18768" y="4401"/>
                    </a:lnTo>
                    <a:lnTo>
                      <a:pt x="19648" y="4938"/>
                    </a:lnTo>
                    <a:lnTo>
                      <a:pt x="20454" y="5580"/>
                    </a:lnTo>
                    <a:lnTo>
                      <a:pt x="21215" y="6340"/>
                    </a:lnTo>
                    <a:lnTo>
                      <a:pt x="21558" y="6758"/>
                    </a:lnTo>
                    <a:lnTo>
                      <a:pt x="23990" y="4401"/>
                    </a:lnTo>
                    <a:lnTo>
                      <a:pt x="23497" y="3864"/>
                    </a:lnTo>
                    <a:lnTo>
                      <a:pt x="22483" y="2909"/>
                    </a:lnTo>
                    <a:lnTo>
                      <a:pt x="21394" y="2074"/>
                    </a:lnTo>
                    <a:lnTo>
                      <a:pt x="20215" y="1387"/>
                    </a:lnTo>
                    <a:lnTo>
                      <a:pt x="18977" y="835"/>
                    </a:lnTo>
                    <a:lnTo>
                      <a:pt x="17664" y="433"/>
                    </a:lnTo>
                    <a:lnTo>
                      <a:pt x="16277" y="149"/>
                    </a:lnTo>
                    <a:lnTo>
                      <a:pt x="14830" y="15"/>
                    </a:lnTo>
                    <a:lnTo>
                      <a:pt x="14069" y="0"/>
                    </a:lnTo>
                    <a:close/>
                  </a:path>
                </a:pathLst>
              </a:custGeom>
              <a:solidFill>
                <a:srgbClr val="5F63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p43"/>
              <p:cNvSpPr/>
              <p:nvPr/>
            </p:nvSpPr>
            <p:spPr>
              <a:xfrm>
                <a:off x="2621430" y="2540429"/>
                <a:ext cx="23800" cy="185041"/>
              </a:xfrm>
              <a:custGeom>
                <a:avLst/>
                <a:gdLst/>
                <a:ahLst/>
                <a:cxnLst/>
                <a:rect l="l" t="t" r="r" b="b"/>
                <a:pathLst>
                  <a:path w="3477" h="27033" extrusionOk="0">
                    <a:moveTo>
                      <a:pt x="0" y="1"/>
                    </a:moveTo>
                    <a:lnTo>
                      <a:pt x="0" y="27033"/>
                    </a:lnTo>
                    <a:lnTo>
                      <a:pt x="3476" y="27033"/>
                    </a:lnTo>
                    <a:lnTo>
                      <a:pt x="3476" y="1"/>
                    </a:lnTo>
                    <a:close/>
                  </a:path>
                </a:pathLst>
              </a:custGeom>
              <a:solidFill>
                <a:srgbClr val="5F63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p43"/>
              <p:cNvSpPr/>
              <p:nvPr/>
            </p:nvSpPr>
            <p:spPr>
              <a:xfrm>
                <a:off x="2665546" y="2594655"/>
                <a:ext cx="130411" cy="135107"/>
              </a:xfrm>
              <a:custGeom>
                <a:avLst/>
                <a:gdLst/>
                <a:ahLst/>
                <a:cxnLst/>
                <a:rect l="l" t="t" r="r" b="b"/>
                <a:pathLst>
                  <a:path w="19052" h="19738" extrusionOk="0">
                    <a:moveTo>
                      <a:pt x="9101" y="3193"/>
                    </a:moveTo>
                    <a:lnTo>
                      <a:pt x="10219" y="3223"/>
                    </a:lnTo>
                    <a:lnTo>
                      <a:pt x="11308" y="3461"/>
                    </a:lnTo>
                    <a:lnTo>
                      <a:pt x="12353" y="3924"/>
                    </a:lnTo>
                    <a:lnTo>
                      <a:pt x="13308" y="4595"/>
                    </a:lnTo>
                    <a:lnTo>
                      <a:pt x="13740" y="5013"/>
                    </a:lnTo>
                    <a:lnTo>
                      <a:pt x="14173" y="5490"/>
                    </a:lnTo>
                    <a:lnTo>
                      <a:pt x="14829" y="6550"/>
                    </a:lnTo>
                    <a:lnTo>
                      <a:pt x="15292" y="7758"/>
                    </a:lnTo>
                    <a:lnTo>
                      <a:pt x="15516" y="9116"/>
                    </a:lnTo>
                    <a:lnTo>
                      <a:pt x="15530" y="9861"/>
                    </a:lnTo>
                    <a:lnTo>
                      <a:pt x="15516" y="10607"/>
                    </a:lnTo>
                    <a:lnTo>
                      <a:pt x="15292" y="11965"/>
                    </a:lnTo>
                    <a:lnTo>
                      <a:pt x="14844" y="13173"/>
                    </a:lnTo>
                    <a:lnTo>
                      <a:pt x="14173" y="14248"/>
                    </a:lnTo>
                    <a:lnTo>
                      <a:pt x="13740" y="14710"/>
                    </a:lnTo>
                    <a:lnTo>
                      <a:pt x="13516" y="14934"/>
                    </a:lnTo>
                    <a:lnTo>
                      <a:pt x="13069" y="15337"/>
                    </a:lnTo>
                    <a:lnTo>
                      <a:pt x="12069" y="15948"/>
                    </a:lnTo>
                    <a:lnTo>
                      <a:pt x="11010" y="16351"/>
                    </a:lnTo>
                    <a:lnTo>
                      <a:pt x="9891" y="16530"/>
                    </a:lnTo>
                    <a:lnTo>
                      <a:pt x="8772" y="16500"/>
                    </a:lnTo>
                    <a:lnTo>
                      <a:pt x="7668" y="16262"/>
                    </a:lnTo>
                    <a:lnTo>
                      <a:pt x="6639" y="15799"/>
                    </a:lnTo>
                    <a:lnTo>
                      <a:pt x="5684" y="15143"/>
                    </a:lnTo>
                    <a:lnTo>
                      <a:pt x="5252" y="14710"/>
                    </a:lnTo>
                    <a:lnTo>
                      <a:pt x="4819" y="14248"/>
                    </a:lnTo>
                    <a:lnTo>
                      <a:pt x="4148" y="13173"/>
                    </a:lnTo>
                    <a:lnTo>
                      <a:pt x="3700" y="11965"/>
                    </a:lnTo>
                    <a:lnTo>
                      <a:pt x="3476" y="10607"/>
                    </a:lnTo>
                    <a:lnTo>
                      <a:pt x="3461" y="9861"/>
                    </a:lnTo>
                    <a:lnTo>
                      <a:pt x="3476" y="9116"/>
                    </a:lnTo>
                    <a:lnTo>
                      <a:pt x="3700" y="7758"/>
                    </a:lnTo>
                    <a:lnTo>
                      <a:pt x="4148" y="6550"/>
                    </a:lnTo>
                    <a:lnTo>
                      <a:pt x="4819" y="5490"/>
                    </a:lnTo>
                    <a:lnTo>
                      <a:pt x="5252" y="5013"/>
                    </a:lnTo>
                    <a:lnTo>
                      <a:pt x="5475" y="4789"/>
                    </a:lnTo>
                    <a:lnTo>
                      <a:pt x="5923" y="4401"/>
                    </a:lnTo>
                    <a:lnTo>
                      <a:pt x="6922" y="3775"/>
                    </a:lnTo>
                    <a:lnTo>
                      <a:pt x="7982" y="3372"/>
                    </a:lnTo>
                    <a:lnTo>
                      <a:pt x="9101" y="3193"/>
                    </a:lnTo>
                    <a:close/>
                    <a:moveTo>
                      <a:pt x="9011" y="0"/>
                    </a:moveTo>
                    <a:lnTo>
                      <a:pt x="8011" y="90"/>
                    </a:lnTo>
                    <a:lnTo>
                      <a:pt x="7057" y="269"/>
                    </a:lnTo>
                    <a:lnTo>
                      <a:pt x="6162" y="537"/>
                    </a:lnTo>
                    <a:lnTo>
                      <a:pt x="5311" y="880"/>
                    </a:lnTo>
                    <a:lnTo>
                      <a:pt x="4491" y="1328"/>
                    </a:lnTo>
                    <a:lnTo>
                      <a:pt x="3730" y="1850"/>
                    </a:lnTo>
                    <a:lnTo>
                      <a:pt x="3014" y="2477"/>
                    </a:lnTo>
                    <a:lnTo>
                      <a:pt x="2686" y="2820"/>
                    </a:lnTo>
                    <a:lnTo>
                      <a:pt x="2357" y="3178"/>
                    </a:lnTo>
                    <a:lnTo>
                      <a:pt x="1776" y="3924"/>
                    </a:lnTo>
                    <a:lnTo>
                      <a:pt x="1268" y="4715"/>
                    </a:lnTo>
                    <a:lnTo>
                      <a:pt x="851" y="5550"/>
                    </a:lnTo>
                    <a:lnTo>
                      <a:pt x="507" y="6430"/>
                    </a:lnTo>
                    <a:lnTo>
                      <a:pt x="254" y="7355"/>
                    </a:lnTo>
                    <a:lnTo>
                      <a:pt x="90" y="8325"/>
                    </a:lnTo>
                    <a:lnTo>
                      <a:pt x="0" y="9339"/>
                    </a:lnTo>
                    <a:lnTo>
                      <a:pt x="0" y="9861"/>
                    </a:lnTo>
                    <a:lnTo>
                      <a:pt x="0" y="10399"/>
                    </a:lnTo>
                    <a:lnTo>
                      <a:pt x="90" y="11413"/>
                    </a:lnTo>
                    <a:lnTo>
                      <a:pt x="254" y="12383"/>
                    </a:lnTo>
                    <a:lnTo>
                      <a:pt x="507" y="13308"/>
                    </a:lnTo>
                    <a:lnTo>
                      <a:pt x="836" y="14188"/>
                    </a:lnTo>
                    <a:lnTo>
                      <a:pt x="1253" y="15023"/>
                    </a:lnTo>
                    <a:lnTo>
                      <a:pt x="1761" y="15814"/>
                    </a:lnTo>
                    <a:lnTo>
                      <a:pt x="2342" y="16560"/>
                    </a:lnTo>
                    <a:lnTo>
                      <a:pt x="2686" y="16918"/>
                    </a:lnTo>
                    <a:lnTo>
                      <a:pt x="3014" y="17261"/>
                    </a:lnTo>
                    <a:lnTo>
                      <a:pt x="3730" y="17873"/>
                    </a:lnTo>
                    <a:lnTo>
                      <a:pt x="4491" y="18410"/>
                    </a:lnTo>
                    <a:lnTo>
                      <a:pt x="5311" y="18842"/>
                    </a:lnTo>
                    <a:lnTo>
                      <a:pt x="6162" y="19200"/>
                    </a:lnTo>
                    <a:lnTo>
                      <a:pt x="7057" y="19454"/>
                    </a:lnTo>
                    <a:lnTo>
                      <a:pt x="8011" y="19633"/>
                    </a:lnTo>
                    <a:lnTo>
                      <a:pt x="9011" y="19723"/>
                    </a:lnTo>
                    <a:lnTo>
                      <a:pt x="9518" y="19738"/>
                    </a:lnTo>
                    <a:lnTo>
                      <a:pt x="10040" y="19723"/>
                    </a:lnTo>
                    <a:lnTo>
                      <a:pt x="11040" y="19633"/>
                    </a:lnTo>
                    <a:lnTo>
                      <a:pt x="11980" y="19454"/>
                    </a:lnTo>
                    <a:lnTo>
                      <a:pt x="12890" y="19200"/>
                    </a:lnTo>
                    <a:lnTo>
                      <a:pt x="13740" y="18842"/>
                    </a:lnTo>
                    <a:lnTo>
                      <a:pt x="14546" y="18410"/>
                    </a:lnTo>
                    <a:lnTo>
                      <a:pt x="15307" y="17873"/>
                    </a:lnTo>
                    <a:lnTo>
                      <a:pt x="16023" y="17261"/>
                    </a:lnTo>
                    <a:lnTo>
                      <a:pt x="16366" y="16918"/>
                    </a:lnTo>
                    <a:lnTo>
                      <a:pt x="16694" y="16560"/>
                    </a:lnTo>
                    <a:lnTo>
                      <a:pt x="17276" y="15814"/>
                    </a:lnTo>
                    <a:lnTo>
                      <a:pt x="17783" y="15023"/>
                    </a:lnTo>
                    <a:lnTo>
                      <a:pt x="18201" y="14188"/>
                    </a:lnTo>
                    <a:lnTo>
                      <a:pt x="18544" y="13308"/>
                    </a:lnTo>
                    <a:lnTo>
                      <a:pt x="18798" y="12383"/>
                    </a:lnTo>
                    <a:lnTo>
                      <a:pt x="18962" y="11413"/>
                    </a:lnTo>
                    <a:lnTo>
                      <a:pt x="19051" y="10399"/>
                    </a:lnTo>
                    <a:lnTo>
                      <a:pt x="19051" y="9861"/>
                    </a:lnTo>
                    <a:lnTo>
                      <a:pt x="19051" y="9339"/>
                    </a:lnTo>
                    <a:lnTo>
                      <a:pt x="18962" y="8325"/>
                    </a:lnTo>
                    <a:lnTo>
                      <a:pt x="18798" y="7355"/>
                    </a:lnTo>
                    <a:lnTo>
                      <a:pt x="18544" y="6430"/>
                    </a:lnTo>
                    <a:lnTo>
                      <a:pt x="18201" y="5550"/>
                    </a:lnTo>
                    <a:lnTo>
                      <a:pt x="17783" y="4715"/>
                    </a:lnTo>
                    <a:lnTo>
                      <a:pt x="17276" y="3924"/>
                    </a:lnTo>
                    <a:lnTo>
                      <a:pt x="16694" y="3178"/>
                    </a:lnTo>
                    <a:lnTo>
                      <a:pt x="16366" y="2820"/>
                    </a:lnTo>
                    <a:lnTo>
                      <a:pt x="16023" y="2477"/>
                    </a:lnTo>
                    <a:lnTo>
                      <a:pt x="15307" y="1850"/>
                    </a:lnTo>
                    <a:lnTo>
                      <a:pt x="14546" y="1328"/>
                    </a:lnTo>
                    <a:lnTo>
                      <a:pt x="13740" y="880"/>
                    </a:lnTo>
                    <a:lnTo>
                      <a:pt x="12890" y="537"/>
                    </a:lnTo>
                    <a:lnTo>
                      <a:pt x="11980" y="269"/>
                    </a:lnTo>
                    <a:lnTo>
                      <a:pt x="11040" y="90"/>
                    </a:lnTo>
                    <a:lnTo>
                      <a:pt x="10040" y="0"/>
                    </a:lnTo>
                    <a:close/>
                  </a:path>
                </a:pathLst>
              </a:custGeom>
              <a:solidFill>
                <a:srgbClr val="5F63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 name="Google Shape;228;p43"/>
              <p:cNvSpPr/>
              <p:nvPr/>
            </p:nvSpPr>
            <p:spPr>
              <a:xfrm>
                <a:off x="2815349" y="2598741"/>
                <a:ext cx="112135" cy="130815"/>
              </a:xfrm>
              <a:custGeom>
                <a:avLst/>
                <a:gdLst/>
                <a:ahLst/>
                <a:cxnLst/>
                <a:rect l="l" t="t" r="r" b="b"/>
                <a:pathLst>
                  <a:path w="16382" h="19111" extrusionOk="0">
                    <a:moveTo>
                      <a:pt x="12905" y="0"/>
                    </a:moveTo>
                    <a:lnTo>
                      <a:pt x="12905" y="10204"/>
                    </a:lnTo>
                    <a:lnTo>
                      <a:pt x="12890" y="10741"/>
                    </a:lnTo>
                    <a:lnTo>
                      <a:pt x="12726" y="11816"/>
                    </a:lnTo>
                    <a:lnTo>
                      <a:pt x="12383" y="12830"/>
                    </a:lnTo>
                    <a:lnTo>
                      <a:pt x="11861" y="13770"/>
                    </a:lnTo>
                    <a:lnTo>
                      <a:pt x="11548" y="14217"/>
                    </a:lnTo>
                    <a:lnTo>
                      <a:pt x="11219" y="14620"/>
                    </a:lnTo>
                    <a:lnTo>
                      <a:pt x="10444" y="15262"/>
                    </a:lnTo>
                    <a:lnTo>
                      <a:pt x="9534" y="15709"/>
                    </a:lnTo>
                    <a:lnTo>
                      <a:pt x="8549" y="15933"/>
                    </a:lnTo>
                    <a:lnTo>
                      <a:pt x="8042" y="15948"/>
                    </a:lnTo>
                    <a:lnTo>
                      <a:pt x="7475" y="15933"/>
                    </a:lnTo>
                    <a:lnTo>
                      <a:pt x="6475" y="15769"/>
                    </a:lnTo>
                    <a:lnTo>
                      <a:pt x="5625" y="15441"/>
                    </a:lnTo>
                    <a:lnTo>
                      <a:pt x="4909" y="14963"/>
                    </a:lnTo>
                    <a:lnTo>
                      <a:pt x="4342" y="14322"/>
                    </a:lnTo>
                    <a:lnTo>
                      <a:pt x="3909" y="13516"/>
                    </a:lnTo>
                    <a:lnTo>
                      <a:pt x="3626" y="12547"/>
                    </a:lnTo>
                    <a:lnTo>
                      <a:pt x="3477" y="11413"/>
                    </a:lnTo>
                    <a:lnTo>
                      <a:pt x="3477" y="10786"/>
                    </a:lnTo>
                    <a:lnTo>
                      <a:pt x="3477" y="15"/>
                    </a:lnTo>
                    <a:lnTo>
                      <a:pt x="1" y="15"/>
                    </a:lnTo>
                    <a:lnTo>
                      <a:pt x="1" y="11338"/>
                    </a:lnTo>
                    <a:lnTo>
                      <a:pt x="16" y="12218"/>
                    </a:lnTo>
                    <a:lnTo>
                      <a:pt x="239" y="13800"/>
                    </a:lnTo>
                    <a:lnTo>
                      <a:pt x="687" y="15217"/>
                    </a:lnTo>
                    <a:lnTo>
                      <a:pt x="1179" y="16157"/>
                    </a:lnTo>
                    <a:lnTo>
                      <a:pt x="1567" y="16739"/>
                    </a:lnTo>
                    <a:lnTo>
                      <a:pt x="1791" y="17007"/>
                    </a:lnTo>
                    <a:lnTo>
                      <a:pt x="2015" y="17261"/>
                    </a:lnTo>
                    <a:lnTo>
                      <a:pt x="2522" y="17723"/>
                    </a:lnTo>
                    <a:lnTo>
                      <a:pt x="3074" y="18111"/>
                    </a:lnTo>
                    <a:lnTo>
                      <a:pt x="3671" y="18454"/>
                    </a:lnTo>
                    <a:lnTo>
                      <a:pt x="4327" y="18708"/>
                    </a:lnTo>
                    <a:lnTo>
                      <a:pt x="5043" y="18917"/>
                    </a:lnTo>
                    <a:lnTo>
                      <a:pt x="5804" y="19036"/>
                    </a:lnTo>
                    <a:lnTo>
                      <a:pt x="6625" y="19111"/>
                    </a:lnTo>
                    <a:lnTo>
                      <a:pt x="7505" y="19111"/>
                    </a:lnTo>
                    <a:lnTo>
                      <a:pt x="8385" y="18991"/>
                    </a:lnTo>
                    <a:lnTo>
                      <a:pt x="9250" y="18753"/>
                    </a:lnTo>
                    <a:lnTo>
                      <a:pt x="10086" y="18410"/>
                    </a:lnTo>
                    <a:lnTo>
                      <a:pt x="10488" y="18186"/>
                    </a:lnTo>
                    <a:lnTo>
                      <a:pt x="10847" y="17977"/>
                    </a:lnTo>
                    <a:lnTo>
                      <a:pt x="11533" y="17499"/>
                    </a:lnTo>
                    <a:lnTo>
                      <a:pt x="12144" y="16933"/>
                    </a:lnTo>
                    <a:lnTo>
                      <a:pt x="12667" y="16291"/>
                    </a:lnTo>
                    <a:lnTo>
                      <a:pt x="12905" y="15948"/>
                    </a:lnTo>
                    <a:lnTo>
                      <a:pt x="13054" y="15948"/>
                    </a:lnTo>
                    <a:lnTo>
                      <a:pt x="13054" y="18514"/>
                    </a:lnTo>
                    <a:lnTo>
                      <a:pt x="16381" y="18514"/>
                    </a:lnTo>
                    <a:lnTo>
                      <a:pt x="16366" y="0"/>
                    </a:lnTo>
                    <a:close/>
                  </a:path>
                </a:pathLst>
              </a:custGeom>
              <a:solidFill>
                <a:srgbClr val="5F63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p43"/>
              <p:cNvSpPr/>
              <p:nvPr/>
            </p:nvSpPr>
            <p:spPr>
              <a:xfrm>
                <a:off x="2947697" y="2540018"/>
                <a:ext cx="127447" cy="189538"/>
              </a:xfrm>
              <a:custGeom>
                <a:avLst/>
                <a:gdLst/>
                <a:ahLst/>
                <a:cxnLst/>
                <a:rect l="l" t="t" r="r" b="b"/>
                <a:pathLst>
                  <a:path w="18619" h="27690" extrusionOk="0">
                    <a:moveTo>
                      <a:pt x="9071" y="11175"/>
                    </a:moveTo>
                    <a:lnTo>
                      <a:pt x="10160" y="11205"/>
                    </a:lnTo>
                    <a:lnTo>
                      <a:pt x="11219" y="11458"/>
                    </a:lnTo>
                    <a:lnTo>
                      <a:pt x="12233" y="11906"/>
                    </a:lnTo>
                    <a:lnTo>
                      <a:pt x="13158" y="12562"/>
                    </a:lnTo>
                    <a:lnTo>
                      <a:pt x="13561" y="12980"/>
                    </a:lnTo>
                    <a:lnTo>
                      <a:pt x="13964" y="13442"/>
                    </a:lnTo>
                    <a:lnTo>
                      <a:pt x="14605" y="14517"/>
                    </a:lnTo>
                    <a:lnTo>
                      <a:pt x="15038" y="15725"/>
                    </a:lnTo>
                    <a:lnTo>
                      <a:pt x="15262" y="17098"/>
                    </a:lnTo>
                    <a:lnTo>
                      <a:pt x="15277" y="17843"/>
                    </a:lnTo>
                    <a:lnTo>
                      <a:pt x="15262" y="18589"/>
                    </a:lnTo>
                    <a:lnTo>
                      <a:pt x="15038" y="19962"/>
                    </a:lnTo>
                    <a:lnTo>
                      <a:pt x="14605" y="21185"/>
                    </a:lnTo>
                    <a:lnTo>
                      <a:pt x="13964" y="22244"/>
                    </a:lnTo>
                    <a:lnTo>
                      <a:pt x="13561" y="22722"/>
                    </a:lnTo>
                    <a:lnTo>
                      <a:pt x="13143" y="23140"/>
                    </a:lnTo>
                    <a:lnTo>
                      <a:pt x="12189" y="23811"/>
                    </a:lnTo>
                    <a:lnTo>
                      <a:pt x="11129" y="24273"/>
                    </a:lnTo>
                    <a:lnTo>
                      <a:pt x="9981" y="24512"/>
                    </a:lnTo>
                    <a:lnTo>
                      <a:pt x="9384" y="24527"/>
                    </a:lnTo>
                    <a:lnTo>
                      <a:pt x="8787" y="24512"/>
                    </a:lnTo>
                    <a:lnTo>
                      <a:pt x="7653" y="24273"/>
                    </a:lnTo>
                    <a:lnTo>
                      <a:pt x="6579" y="23811"/>
                    </a:lnTo>
                    <a:lnTo>
                      <a:pt x="5639" y="23125"/>
                    </a:lnTo>
                    <a:lnTo>
                      <a:pt x="5222" y="22692"/>
                    </a:lnTo>
                    <a:lnTo>
                      <a:pt x="4804" y="22230"/>
                    </a:lnTo>
                    <a:lnTo>
                      <a:pt x="4162" y="21170"/>
                    </a:lnTo>
                    <a:lnTo>
                      <a:pt x="3730" y="19947"/>
                    </a:lnTo>
                    <a:lnTo>
                      <a:pt x="3506" y="18589"/>
                    </a:lnTo>
                    <a:lnTo>
                      <a:pt x="3491" y="17843"/>
                    </a:lnTo>
                    <a:lnTo>
                      <a:pt x="3506" y="17098"/>
                    </a:lnTo>
                    <a:lnTo>
                      <a:pt x="3730" y="15740"/>
                    </a:lnTo>
                    <a:lnTo>
                      <a:pt x="4162" y="14532"/>
                    </a:lnTo>
                    <a:lnTo>
                      <a:pt x="4804" y="13472"/>
                    </a:lnTo>
                    <a:lnTo>
                      <a:pt x="5222" y="12995"/>
                    </a:lnTo>
                    <a:lnTo>
                      <a:pt x="5371" y="12831"/>
                    </a:lnTo>
                    <a:lnTo>
                      <a:pt x="5550" y="12682"/>
                    </a:lnTo>
                    <a:lnTo>
                      <a:pt x="5983" y="12294"/>
                    </a:lnTo>
                    <a:lnTo>
                      <a:pt x="6952" y="11712"/>
                    </a:lnTo>
                    <a:lnTo>
                      <a:pt x="7982" y="11339"/>
                    </a:lnTo>
                    <a:lnTo>
                      <a:pt x="9071" y="11175"/>
                    </a:lnTo>
                    <a:close/>
                    <a:moveTo>
                      <a:pt x="15143" y="1"/>
                    </a:moveTo>
                    <a:lnTo>
                      <a:pt x="15143" y="8549"/>
                    </a:lnTo>
                    <a:lnTo>
                      <a:pt x="15292" y="11115"/>
                    </a:lnTo>
                    <a:lnTo>
                      <a:pt x="15143" y="11115"/>
                    </a:lnTo>
                    <a:lnTo>
                      <a:pt x="14904" y="10757"/>
                    </a:lnTo>
                    <a:lnTo>
                      <a:pt x="14352" y="10116"/>
                    </a:lnTo>
                    <a:lnTo>
                      <a:pt x="13710" y="9549"/>
                    </a:lnTo>
                    <a:lnTo>
                      <a:pt x="13009" y="9056"/>
                    </a:lnTo>
                    <a:lnTo>
                      <a:pt x="12636" y="8862"/>
                    </a:lnTo>
                    <a:lnTo>
                      <a:pt x="12189" y="8639"/>
                    </a:lnTo>
                    <a:lnTo>
                      <a:pt x="11249" y="8296"/>
                    </a:lnTo>
                    <a:lnTo>
                      <a:pt x="10294" y="8072"/>
                    </a:lnTo>
                    <a:lnTo>
                      <a:pt x="9309" y="7967"/>
                    </a:lnTo>
                    <a:lnTo>
                      <a:pt x="8355" y="7967"/>
                    </a:lnTo>
                    <a:lnTo>
                      <a:pt x="7489" y="8057"/>
                    </a:lnTo>
                    <a:lnTo>
                      <a:pt x="6654" y="8236"/>
                    </a:lnTo>
                    <a:lnTo>
                      <a:pt x="5848" y="8504"/>
                    </a:lnTo>
                    <a:lnTo>
                      <a:pt x="5087" y="8862"/>
                    </a:lnTo>
                    <a:lnTo>
                      <a:pt x="4341" y="9295"/>
                    </a:lnTo>
                    <a:lnTo>
                      <a:pt x="3625" y="9832"/>
                    </a:lnTo>
                    <a:lnTo>
                      <a:pt x="2939" y="10459"/>
                    </a:lnTo>
                    <a:lnTo>
                      <a:pt x="2611" y="10802"/>
                    </a:lnTo>
                    <a:lnTo>
                      <a:pt x="2298" y="11160"/>
                    </a:lnTo>
                    <a:lnTo>
                      <a:pt x="1731" y="11906"/>
                    </a:lnTo>
                    <a:lnTo>
                      <a:pt x="1238" y="12711"/>
                    </a:lnTo>
                    <a:lnTo>
                      <a:pt x="836" y="13547"/>
                    </a:lnTo>
                    <a:lnTo>
                      <a:pt x="507" y="14427"/>
                    </a:lnTo>
                    <a:lnTo>
                      <a:pt x="254" y="15337"/>
                    </a:lnTo>
                    <a:lnTo>
                      <a:pt x="90" y="16307"/>
                    </a:lnTo>
                    <a:lnTo>
                      <a:pt x="15" y="17306"/>
                    </a:lnTo>
                    <a:lnTo>
                      <a:pt x="0" y="17829"/>
                    </a:lnTo>
                    <a:lnTo>
                      <a:pt x="15" y="18351"/>
                    </a:lnTo>
                    <a:lnTo>
                      <a:pt x="90" y="19350"/>
                    </a:lnTo>
                    <a:lnTo>
                      <a:pt x="254" y="20320"/>
                    </a:lnTo>
                    <a:lnTo>
                      <a:pt x="507" y="21245"/>
                    </a:lnTo>
                    <a:lnTo>
                      <a:pt x="836" y="22125"/>
                    </a:lnTo>
                    <a:lnTo>
                      <a:pt x="1238" y="22961"/>
                    </a:lnTo>
                    <a:lnTo>
                      <a:pt x="1731" y="23751"/>
                    </a:lnTo>
                    <a:lnTo>
                      <a:pt x="2298" y="24497"/>
                    </a:lnTo>
                    <a:lnTo>
                      <a:pt x="2611" y="24855"/>
                    </a:lnTo>
                    <a:lnTo>
                      <a:pt x="2939" y="25198"/>
                    </a:lnTo>
                    <a:lnTo>
                      <a:pt x="3625" y="25825"/>
                    </a:lnTo>
                    <a:lnTo>
                      <a:pt x="4341" y="26362"/>
                    </a:lnTo>
                    <a:lnTo>
                      <a:pt x="5087" y="26795"/>
                    </a:lnTo>
                    <a:lnTo>
                      <a:pt x="5848" y="27153"/>
                    </a:lnTo>
                    <a:lnTo>
                      <a:pt x="6654" y="27421"/>
                    </a:lnTo>
                    <a:lnTo>
                      <a:pt x="7489" y="27600"/>
                    </a:lnTo>
                    <a:lnTo>
                      <a:pt x="8355" y="27690"/>
                    </a:lnTo>
                    <a:lnTo>
                      <a:pt x="9294" y="27690"/>
                    </a:lnTo>
                    <a:lnTo>
                      <a:pt x="10279" y="27570"/>
                    </a:lnTo>
                    <a:lnTo>
                      <a:pt x="11234" y="27332"/>
                    </a:lnTo>
                    <a:lnTo>
                      <a:pt x="12159" y="26959"/>
                    </a:lnTo>
                    <a:lnTo>
                      <a:pt x="12606" y="26720"/>
                    </a:lnTo>
                    <a:lnTo>
                      <a:pt x="12994" y="26526"/>
                    </a:lnTo>
                    <a:lnTo>
                      <a:pt x="13695" y="26049"/>
                    </a:lnTo>
                    <a:lnTo>
                      <a:pt x="14337" y="25482"/>
                    </a:lnTo>
                    <a:lnTo>
                      <a:pt x="14889" y="24825"/>
                    </a:lnTo>
                    <a:lnTo>
                      <a:pt x="15128" y="24467"/>
                    </a:lnTo>
                    <a:lnTo>
                      <a:pt x="15277" y="24467"/>
                    </a:lnTo>
                    <a:lnTo>
                      <a:pt x="15277" y="27048"/>
                    </a:lnTo>
                    <a:lnTo>
                      <a:pt x="18619" y="27048"/>
                    </a:lnTo>
                    <a:lnTo>
                      <a:pt x="18619" y="1"/>
                    </a:lnTo>
                    <a:close/>
                  </a:path>
                </a:pathLst>
              </a:custGeom>
              <a:solidFill>
                <a:srgbClr val="5F63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30" name="Google Shape;230;p43"/>
          <p:cNvSpPr txBox="1">
            <a:spLocks noGrp="1"/>
          </p:cNvSpPr>
          <p:nvPr>
            <p:ph type="body" idx="1"/>
          </p:nvPr>
        </p:nvSpPr>
        <p:spPr>
          <a:xfrm>
            <a:off x="914400" y="3327400"/>
            <a:ext cx="3048000" cy="2387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30200" rtl="0">
              <a:spcBef>
                <a:spcPts val="1900"/>
              </a:spcBef>
              <a:spcAft>
                <a:spcPts val="0"/>
              </a:spcAft>
              <a:buSzPts val="1600"/>
              <a:buChar char="○"/>
              <a:defRPr/>
            </a:lvl2pPr>
            <a:lvl3pPr marL="1371600" lvl="2" indent="-311150" rtl="0">
              <a:spcBef>
                <a:spcPts val="1600"/>
              </a:spcBef>
              <a:spcAft>
                <a:spcPts val="0"/>
              </a:spcAft>
              <a:buSzPts val="1300"/>
              <a:buChar char="■"/>
              <a:defRPr/>
            </a:lvl3pPr>
            <a:lvl4pPr marL="1828800" lvl="3" indent="-311150" rtl="0">
              <a:spcBef>
                <a:spcPts val="1300"/>
              </a:spcBef>
              <a:spcAft>
                <a:spcPts val="0"/>
              </a:spcAft>
              <a:buSzPts val="1300"/>
              <a:buChar char="●"/>
              <a:defRPr/>
            </a:lvl4pPr>
            <a:lvl5pPr marL="2286000" lvl="4" indent="-311150" rtl="0">
              <a:spcBef>
                <a:spcPts val="1100"/>
              </a:spcBef>
              <a:spcAft>
                <a:spcPts val="0"/>
              </a:spcAft>
              <a:buSzPts val="1300"/>
              <a:buChar char="○"/>
              <a:defRPr/>
            </a:lvl5pPr>
            <a:lvl6pPr marL="2743200" lvl="5" indent="-311150" rtl="0">
              <a:spcBef>
                <a:spcPts val="800"/>
              </a:spcBef>
              <a:spcAft>
                <a:spcPts val="0"/>
              </a:spcAft>
              <a:buSzPts val="1300"/>
              <a:buChar char="■"/>
              <a:defRPr/>
            </a:lvl6pPr>
            <a:lvl7pPr marL="3200400" lvl="6" indent="-311150" rtl="0">
              <a:spcBef>
                <a:spcPts val="500"/>
              </a:spcBef>
              <a:spcAft>
                <a:spcPts val="0"/>
              </a:spcAft>
              <a:buSzPts val="1300"/>
              <a:buChar char="●"/>
              <a:defRPr/>
            </a:lvl7pPr>
            <a:lvl8pPr marL="3657600" lvl="7" indent="-311150" rtl="0">
              <a:spcBef>
                <a:spcPts val="500"/>
              </a:spcBef>
              <a:spcAft>
                <a:spcPts val="0"/>
              </a:spcAft>
              <a:buSzPts val="1300"/>
              <a:buChar char="○"/>
              <a:defRPr/>
            </a:lvl8pPr>
            <a:lvl9pPr marL="4114800" lvl="8" indent="-311150" rtl="0">
              <a:spcBef>
                <a:spcPts val="500"/>
              </a:spcBef>
              <a:spcAft>
                <a:spcPts val="500"/>
              </a:spcAft>
              <a:buSzPts val="1300"/>
              <a:buChar char="■"/>
              <a:defRPr/>
            </a:lvl9pPr>
          </a:lstStyle>
          <a:p>
            <a:endParaRPr/>
          </a:p>
        </p:txBody>
      </p:sp>
      <p:sp>
        <p:nvSpPr>
          <p:cNvPr id="231" name="Google Shape;231;p43"/>
          <p:cNvSpPr txBox="1">
            <a:spLocks noGrp="1"/>
          </p:cNvSpPr>
          <p:nvPr>
            <p:ph type="title"/>
          </p:nvPr>
        </p:nvSpPr>
        <p:spPr>
          <a:xfrm>
            <a:off x="914400" y="1816000"/>
            <a:ext cx="4064100" cy="13461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hotography slide 1">
  <p:cSld name="Normal slide_3_2">
    <p:spTree>
      <p:nvGrpSpPr>
        <p:cNvPr id="1" name="Shape 232"/>
        <p:cNvGrpSpPr/>
        <p:nvPr/>
      </p:nvGrpSpPr>
      <p:grpSpPr>
        <a:xfrm>
          <a:off x="0" y="0"/>
          <a:ext cx="0" cy="0"/>
          <a:chOff x="0" y="0"/>
          <a:chExt cx="0" cy="0"/>
        </a:xfrm>
      </p:grpSpPr>
      <p:sp>
        <p:nvSpPr>
          <p:cNvPr id="233" name="Google Shape;233;p44"/>
          <p:cNvSpPr txBox="1">
            <a:spLocks noGrp="1"/>
          </p:cNvSpPr>
          <p:nvPr>
            <p:ph type="body" idx="1"/>
          </p:nvPr>
        </p:nvSpPr>
        <p:spPr>
          <a:xfrm>
            <a:off x="423333" y="787400"/>
            <a:ext cx="11295300" cy="5332800"/>
          </a:xfrm>
          <a:prstGeom prst="rect">
            <a:avLst/>
          </a:prstGeom>
          <a:noFill/>
          <a:ln>
            <a:noFill/>
          </a:ln>
        </p:spPr>
        <p:txBody>
          <a:bodyPr spcFirstLastPara="1" wrap="square" lIns="0" tIns="0" rIns="0" bIns="0" anchor="ctr" anchorCtr="0">
            <a:noAutofit/>
          </a:bodyPr>
          <a:lstStyle>
            <a:lvl1pPr marL="457200" lvl="0" indent="-381000" algn="l" rtl="0">
              <a:lnSpc>
                <a:spcPct val="115000"/>
              </a:lnSpc>
              <a:spcBef>
                <a:spcPts val="0"/>
              </a:spcBef>
              <a:spcAft>
                <a:spcPts val="0"/>
              </a:spcAft>
              <a:buClr>
                <a:srgbClr val="222222"/>
              </a:buClr>
              <a:buSzPts val="2400"/>
              <a:buChar char="●"/>
              <a:defRPr i="0">
                <a:solidFill>
                  <a:srgbClr val="222222"/>
                </a:solidFill>
              </a:defRPr>
            </a:lvl1pPr>
            <a:lvl2pPr marL="914400" lvl="1" indent="-361950" algn="l" rtl="0">
              <a:lnSpc>
                <a:spcPct val="100000"/>
              </a:lnSpc>
              <a:spcBef>
                <a:spcPts val="1300"/>
              </a:spcBef>
              <a:spcAft>
                <a:spcPts val="0"/>
              </a:spcAft>
              <a:buClr>
                <a:srgbClr val="222222"/>
              </a:buClr>
              <a:buSzPts val="2100"/>
              <a:buChar char="○"/>
              <a:defRPr i="0">
                <a:solidFill>
                  <a:srgbClr val="222222"/>
                </a:solidFill>
              </a:defRPr>
            </a:lvl2pPr>
            <a:lvl3pPr marL="1371600" lvl="2" indent="-349250" algn="l" rtl="0">
              <a:lnSpc>
                <a:spcPct val="100000"/>
              </a:lnSpc>
              <a:spcBef>
                <a:spcPts val="1300"/>
              </a:spcBef>
              <a:spcAft>
                <a:spcPts val="0"/>
              </a:spcAft>
              <a:buClr>
                <a:srgbClr val="222222"/>
              </a:buClr>
              <a:buSzPts val="1900"/>
              <a:buChar char="■"/>
              <a:defRPr i="0">
                <a:solidFill>
                  <a:srgbClr val="222222"/>
                </a:solidFill>
              </a:defRPr>
            </a:lvl3pPr>
            <a:lvl4pPr marL="1828800" lvl="3" indent="-381000" algn="l" rtl="0">
              <a:lnSpc>
                <a:spcPct val="100000"/>
              </a:lnSpc>
              <a:spcBef>
                <a:spcPts val="1300"/>
              </a:spcBef>
              <a:spcAft>
                <a:spcPts val="0"/>
              </a:spcAft>
              <a:buClr>
                <a:srgbClr val="222222"/>
              </a:buClr>
              <a:buSzPts val="2400"/>
              <a:buChar char="●"/>
              <a:defRPr>
                <a:solidFill>
                  <a:srgbClr val="222222"/>
                </a:solidFill>
              </a:defRPr>
            </a:lvl4pPr>
            <a:lvl5pPr marL="2286000" lvl="4" indent="-381000" algn="l" rtl="0">
              <a:lnSpc>
                <a:spcPct val="100000"/>
              </a:lnSpc>
              <a:spcBef>
                <a:spcPts val="1300"/>
              </a:spcBef>
              <a:spcAft>
                <a:spcPts val="0"/>
              </a:spcAft>
              <a:buClr>
                <a:srgbClr val="222222"/>
              </a:buClr>
              <a:buSzPts val="2400"/>
              <a:buChar char="○"/>
              <a:defRPr>
                <a:solidFill>
                  <a:srgbClr val="222222"/>
                </a:solidFill>
              </a:defRPr>
            </a:lvl5pPr>
            <a:lvl6pPr marL="2743200" lvl="5" indent="-381000" algn="l" rtl="0">
              <a:spcBef>
                <a:spcPts val="1300"/>
              </a:spcBef>
              <a:spcAft>
                <a:spcPts val="0"/>
              </a:spcAft>
              <a:buClr>
                <a:srgbClr val="222222"/>
              </a:buClr>
              <a:buSzPts val="2400"/>
              <a:buChar char="■"/>
              <a:defRPr>
                <a:solidFill>
                  <a:srgbClr val="222222"/>
                </a:solidFill>
              </a:defRPr>
            </a:lvl6pPr>
            <a:lvl7pPr marL="3200400" lvl="6" indent="-381000" algn="l" rtl="0">
              <a:spcBef>
                <a:spcPts val="1300"/>
              </a:spcBef>
              <a:spcAft>
                <a:spcPts val="0"/>
              </a:spcAft>
              <a:buClr>
                <a:srgbClr val="222222"/>
              </a:buClr>
              <a:buSzPts val="2400"/>
              <a:buChar char="●"/>
              <a:defRPr>
                <a:solidFill>
                  <a:srgbClr val="222222"/>
                </a:solidFill>
              </a:defRPr>
            </a:lvl7pPr>
            <a:lvl8pPr marL="3657600" lvl="7" indent="-381000" algn="l" rtl="0">
              <a:spcBef>
                <a:spcPts val="1300"/>
              </a:spcBef>
              <a:spcAft>
                <a:spcPts val="0"/>
              </a:spcAft>
              <a:buClr>
                <a:srgbClr val="222222"/>
              </a:buClr>
              <a:buSzPts val="2400"/>
              <a:buChar char="○"/>
              <a:defRPr>
                <a:solidFill>
                  <a:srgbClr val="222222"/>
                </a:solidFill>
              </a:defRPr>
            </a:lvl8pPr>
            <a:lvl9pPr marL="4114800" lvl="8" indent="-381000" algn="l" rtl="0">
              <a:spcBef>
                <a:spcPts val="1300"/>
              </a:spcBef>
              <a:spcAft>
                <a:spcPts val="1300"/>
              </a:spcAft>
              <a:buClr>
                <a:srgbClr val="222222"/>
              </a:buClr>
              <a:buSzPts val="2400"/>
              <a:buChar char="■"/>
              <a:defRPr>
                <a:solidFill>
                  <a:srgbClr val="222222"/>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Column Content 1">
  <p:cSld name="TITLE_AND_BODY_2">
    <p:bg>
      <p:bgPr>
        <a:solidFill>
          <a:schemeClr val="dk1"/>
        </a:solidFill>
        <a:effectLst/>
      </p:bgPr>
    </p:bg>
    <p:spTree>
      <p:nvGrpSpPr>
        <p:cNvPr id="1" name="Shape 234"/>
        <p:cNvGrpSpPr/>
        <p:nvPr/>
      </p:nvGrpSpPr>
      <p:grpSpPr>
        <a:xfrm>
          <a:off x="0" y="0"/>
          <a:ext cx="0" cy="0"/>
          <a:chOff x="0" y="0"/>
          <a:chExt cx="0" cy="0"/>
        </a:xfrm>
      </p:grpSpPr>
      <p:pic>
        <p:nvPicPr>
          <p:cNvPr id="235" name="Google Shape;235;p45"/>
          <p:cNvPicPr preferRelativeResize="0"/>
          <p:nvPr/>
        </p:nvPicPr>
        <p:blipFill rotWithShape="1">
          <a:blip r:embed="rId2">
            <a:alphaModFix/>
          </a:blip>
          <a:srcRect l="19" r="19"/>
          <a:stretch/>
        </p:blipFill>
        <p:spPr>
          <a:xfrm>
            <a:off x="0" y="0"/>
            <a:ext cx="12192000" cy="6860754"/>
          </a:xfrm>
          <a:prstGeom prst="rect">
            <a:avLst/>
          </a:prstGeom>
          <a:noFill/>
          <a:ln>
            <a:noFill/>
          </a:ln>
        </p:spPr>
      </p:pic>
      <p:sp>
        <p:nvSpPr>
          <p:cNvPr id="236" name="Google Shape;236;p45"/>
          <p:cNvSpPr/>
          <p:nvPr/>
        </p:nvSpPr>
        <p:spPr>
          <a:xfrm>
            <a:off x="-49233" y="-24633"/>
            <a:ext cx="12241200" cy="6860700"/>
          </a:xfrm>
          <a:prstGeom prst="rect">
            <a:avLst/>
          </a:prstGeom>
          <a:gradFill>
            <a:gsLst>
              <a:gs pos="0">
                <a:srgbClr val="FFFFFF">
                  <a:alpha val="0"/>
                </a:srgbClr>
              </a:gs>
              <a:gs pos="57000">
                <a:srgbClr val="000000">
                  <a:alpha val="55686"/>
                </a:srgbClr>
              </a:gs>
              <a:gs pos="100000">
                <a:srgbClr val="000000">
                  <a:alpha val="86666"/>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37" name="Google Shape;237;p45"/>
          <p:cNvPicPr preferRelativeResize="0"/>
          <p:nvPr/>
        </p:nvPicPr>
        <p:blipFill rotWithShape="1">
          <a:blip r:embed="rId3">
            <a:alphaModFix/>
          </a:blip>
          <a:srcRect t="129" b="129"/>
          <a:stretch/>
        </p:blipFill>
        <p:spPr>
          <a:xfrm>
            <a:off x="9711166" y="6533298"/>
            <a:ext cx="2138503" cy="277800"/>
          </a:xfrm>
          <a:prstGeom prst="rect">
            <a:avLst/>
          </a:prstGeom>
          <a:noFill/>
          <a:ln>
            <a:noFill/>
          </a:ln>
        </p:spPr>
      </p:pic>
      <p:sp>
        <p:nvSpPr>
          <p:cNvPr id="238" name="Google Shape;238;p45"/>
          <p:cNvSpPr txBox="1">
            <a:spLocks noGrp="1"/>
          </p:cNvSpPr>
          <p:nvPr>
            <p:ph type="title"/>
          </p:nvPr>
        </p:nvSpPr>
        <p:spPr>
          <a:xfrm>
            <a:off x="415600" y="308100"/>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9" name="Google Shape;239;p45"/>
          <p:cNvSpPr txBox="1">
            <a:spLocks noGrp="1"/>
          </p:cNvSpPr>
          <p:nvPr>
            <p:ph type="body" idx="1"/>
          </p:nvPr>
        </p:nvSpPr>
        <p:spPr>
          <a:xfrm>
            <a:off x="415600" y="1036320"/>
            <a:ext cx="11360700" cy="45552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Clr>
                <a:schemeClr val="lt1"/>
              </a:buClr>
              <a:buSzPts val="1900"/>
              <a:buChar char="●"/>
              <a:defRPr>
                <a:solidFill>
                  <a:schemeClr val="lt1"/>
                </a:solidFill>
              </a:defRPr>
            </a:lvl1pPr>
            <a:lvl2pPr marL="914400" lvl="1" indent="-330200" rtl="0">
              <a:lnSpc>
                <a:spcPct val="100000"/>
              </a:lnSpc>
              <a:spcBef>
                <a:spcPts val="1900"/>
              </a:spcBef>
              <a:spcAft>
                <a:spcPts val="0"/>
              </a:spcAft>
              <a:buClr>
                <a:schemeClr val="lt1"/>
              </a:buClr>
              <a:buSzPts val="1600"/>
              <a:buChar char="○"/>
              <a:defRPr sz="1600">
                <a:solidFill>
                  <a:schemeClr val="lt1"/>
                </a:solidFill>
              </a:defRPr>
            </a:lvl2pPr>
            <a:lvl3pPr marL="1371600" lvl="2" indent="-311150" rtl="0">
              <a:lnSpc>
                <a:spcPct val="100000"/>
              </a:lnSpc>
              <a:spcBef>
                <a:spcPts val="1600"/>
              </a:spcBef>
              <a:spcAft>
                <a:spcPts val="0"/>
              </a:spcAft>
              <a:buClr>
                <a:schemeClr val="lt1"/>
              </a:buClr>
              <a:buSzPts val="1300"/>
              <a:buChar char="■"/>
              <a:defRPr>
                <a:solidFill>
                  <a:schemeClr val="lt1"/>
                </a:solidFill>
              </a:defRPr>
            </a:lvl3pPr>
            <a:lvl4pPr marL="1828800" lvl="3" indent="-311150" rtl="0">
              <a:lnSpc>
                <a:spcPct val="100000"/>
              </a:lnSpc>
              <a:spcBef>
                <a:spcPts val="1300"/>
              </a:spcBef>
              <a:spcAft>
                <a:spcPts val="0"/>
              </a:spcAft>
              <a:buClr>
                <a:schemeClr val="lt1"/>
              </a:buClr>
              <a:buSzPts val="1300"/>
              <a:buChar char="●"/>
              <a:defRPr>
                <a:solidFill>
                  <a:schemeClr val="lt1"/>
                </a:solidFill>
              </a:defRPr>
            </a:lvl4pPr>
            <a:lvl5pPr marL="2286000" lvl="4" indent="-311150" rtl="0">
              <a:lnSpc>
                <a:spcPct val="100000"/>
              </a:lnSpc>
              <a:spcBef>
                <a:spcPts val="1100"/>
              </a:spcBef>
              <a:spcAft>
                <a:spcPts val="0"/>
              </a:spcAft>
              <a:buClr>
                <a:schemeClr val="lt1"/>
              </a:buClr>
              <a:buSzPts val="1300"/>
              <a:buChar char="○"/>
              <a:defRPr>
                <a:solidFill>
                  <a:schemeClr val="lt1"/>
                </a:solidFill>
              </a:defRPr>
            </a:lvl5pPr>
            <a:lvl6pPr marL="2743200" lvl="5" indent="-311150" rtl="0">
              <a:lnSpc>
                <a:spcPct val="100000"/>
              </a:lnSpc>
              <a:spcBef>
                <a:spcPts val="800"/>
              </a:spcBef>
              <a:spcAft>
                <a:spcPts val="0"/>
              </a:spcAft>
              <a:buClr>
                <a:schemeClr val="lt1"/>
              </a:buClr>
              <a:buSzPts val="1300"/>
              <a:buChar char="■"/>
              <a:defRPr>
                <a:solidFill>
                  <a:schemeClr val="lt1"/>
                </a:solidFill>
              </a:defRPr>
            </a:lvl6pPr>
            <a:lvl7pPr marL="3200400" lvl="6" indent="-311150" rtl="0">
              <a:lnSpc>
                <a:spcPct val="100000"/>
              </a:lnSpc>
              <a:spcBef>
                <a:spcPts val="500"/>
              </a:spcBef>
              <a:spcAft>
                <a:spcPts val="0"/>
              </a:spcAft>
              <a:buClr>
                <a:schemeClr val="lt1"/>
              </a:buClr>
              <a:buSzPts val="1300"/>
              <a:buChar char="●"/>
              <a:defRPr>
                <a:solidFill>
                  <a:schemeClr val="lt1"/>
                </a:solidFill>
              </a:defRPr>
            </a:lvl7pPr>
            <a:lvl8pPr marL="3657600" lvl="7" indent="-311150" rtl="0">
              <a:lnSpc>
                <a:spcPct val="100000"/>
              </a:lnSpc>
              <a:spcBef>
                <a:spcPts val="500"/>
              </a:spcBef>
              <a:spcAft>
                <a:spcPts val="0"/>
              </a:spcAft>
              <a:buClr>
                <a:schemeClr val="lt1"/>
              </a:buClr>
              <a:buSzPts val="1300"/>
              <a:buChar char="○"/>
              <a:defRPr>
                <a:solidFill>
                  <a:schemeClr val="lt1"/>
                </a:solidFill>
              </a:defRPr>
            </a:lvl8pPr>
            <a:lvl9pPr marL="4114800" lvl="8" indent="-311150" rtl="0">
              <a:lnSpc>
                <a:spcPct val="100000"/>
              </a:lnSpc>
              <a:spcBef>
                <a:spcPts val="500"/>
              </a:spcBef>
              <a:spcAft>
                <a:spcPts val="50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50"/>
        <p:cNvGrpSpPr/>
        <p:nvPr/>
      </p:nvGrpSpPr>
      <p:grpSpPr>
        <a:xfrm>
          <a:off x="0" y="0"/>
          <a:ext cx="0" cy="0"/>
          <a:chOff x="0" y="0"/>
          <a:chExt cx="0" cy="0"/>
        </a:xfrm>
      </p:grpSpPr>
      <p:sp>
        <p:nvSpPr>
          <p:cNvPr id="51" name="Google Shape;51;p6"/>
          <p:cNvSpPr/>
          <p:nvPr/>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 name="Google Shape;52;p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Clr>
                <a:srgbClr val="FFFFFF"/>
              </a:buClr>
              <a:buSzPts val="4800"/>
              <a:buNone/>
              <a:defRPr sz="4800">
                <a:solidFill>
                  <a:srgbClr val="FFFFFF"/>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53" name="Google Shape;53;p6"/>
          <p:cNvPicPr preferRelativeResize="0"/>
          <p:nvPr/>
        </p:nvPicPr>
        <p:blipFill>
          <a:blip r:embed="rId2">
            <a:alphaModFix/>
          </a:blip>
          <a:stretch>
            <a:fillRect/>
          </a:stretch>
        </p:blipFill>
        <p:spPr>
          <a:xfrm>
            <a:off x="10873697" y="6577518"/>
            <a:ext cx="1088234" cy="199033"/>
          </a:xfrm>
          <a:prstGeom prst="rect">
            <a:avLst/>
          </a:prstGeom>
          <a:noFill/>
          <a:ln>
            <a:noFill/>
          </a:ln>
        </p:spPr>
      </p:pic>
      <p:pic>
        <p:nvPicPr>
          <p:cNvPr id="54" name="Google Shape;54;p6"/>
          <p:cNvPicPr preferRelativeResize="0"/>
          <p:nvPr/>
        </p:nvPicPr>
        <p:blipFill rotWithShape="1">
          <a:blip r:embed="rId3">
            <a:alphaModFix amt="15000"/>
          </a:blip>
          <a:srcRect l="10555" r="4999"/>
          <a:stretch/>
        </p:blipFill>
        <p:spPr>
          <a:xfrm>
            <a:off x="-104899" y="781167"/>
            <a:ext cx="12417197" cy="529743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rata Section Divider">
  <p:cSld name="SECTION_HEADER_2">
    <p:spTree>
      <p:nvGrpSpPr>
        <p:cNvPr id="1" name="Shape 55"/>
        <p:cNvGrpSpPr/>
        <p:nvPr/>
      </p:nvGrpSpPr>
      <p:grpSpPr>
        <a:xfrm>
          <a:off x="0" y="0"/>
          <a:ext cx="0" cy="0"/>
          <a:chOff x="0" y="0"/>
          <a:chExt cx="0" cy="0"/>
        </a:xfrm>
      </p:grpSpPr>
      <p:sp>
        <p:nvSpPr>
          <p:cNvPr id="56" name="Google Shape;56;p7"/>
          <p:cNvSpPr/>
          <p:nvPr/>
        </p:nvSpPr>
        <p:spPr>
          <a:xfrm>
            <a:off x="0" y="0"/>
            <a:ext cx="121920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57" name="Google Shape;57;p7"/>
          <p:cNvPicPr preferRelativeResize="0"/>
          <p:nvPr/>
        </p:nvPicPr>
        <p:blipFill rotWithShape="1">
          <a:blip r:embed="rId2">
            <a:alphaModFix amt="15000"/>
          </a:blip>
          <a:srcRect l="14199" t="22071" r="14300" b="22065"/>
          <a:stretch/>
        </p:blipFill>
        <p:spPr>
          <a:xfrm>
            <a:off x="0" y="0"/>
            <a:ext cx="12192000" cy="6858000"/>
          </a:xfrm>
          <a:prstGeom prst="rect">
            <a:avLst/>
          </a:prstGeom>
          <a:noFill/>
          <a:ln>
            <a:noFill/>
          </a:ln>
        </p:spPr>
      </p:pic>
      <p:sp>
        <p:nvSpPr>
          <p:cNvPr id="58" name="Google Shape;58;p7"/>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pic>
        <p:nvPicPr>
          <p:cNvPr id="59" name="Google Shape;59;p7"/>
          <p:cNvPicPr preferRelativeResize="0"/>
          <p:nvPr/>
        </p:nvPicPr>
        <p:blipFill>
          <a:blip r:embed="rId3">
            <a:alphaModFix/>
          </a:blip>
          <a:stretch>
            <a:fillRect/>
          </a:stretch>
        </p:blipFill>
        <p:spPr>
          <a:xfrm>
            <a:off x="10873697" y="6577518"/>
            <a:ext cx="1088234" cy="1990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isma Section Divider">
  <p:cSld name="SECTION_HEADER_2_1">
    <p:spTree>
      <p:nvGrpSpPr>
        <p:cNvPr id="1" name="Shape 60"/>
        <p:cNvGrpSpPr/>
        <p:nvPr/>
      </p:nvGrpSpPr>
      <p:grpSpPr>
        <a:xfrm>
          <a:off x="0" y="0"/>
          <a:ext cx="0" cy="0"/>
          <a:chOff x="0" y="0"/>
          <a:chExt cx="0" cy="0"/>
        </a:xfrm>
      </p:grpSpPr>
      <p:sp>
        <p:nvSpPr>
          <p:cNvPr id="61" name="Google Shape;61;p8"/>
          <p:cNvSpPr/>
          <p:nvPr/>
        </p:nvSpPr>
        <p:spPr>
          <a:xfrm>
            <a:off x="0" y="0"/>
            <a:ext cx="12192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62" name="Google Shape;62;p8"/>
          <p:cNvPicPr preferRelativeResize="0"/>
          <p:nvPr/>
        </p:nvPicPr>
        <p:blipFill rotWithShape="1">
          <a:blip r:embed="rId2">
            <a:alphaModFix amt="15000"/>
          </a:blip>
          <a:srcRect l="17041" t="23692" r="16955" b="23681"/>
          <a:stretch/>
        </p:blipFill>
        <p:spPr>
          <a:xfrm>
            <a:off x="0" y="0"/>
            <a:ext cx="12192000" cy="6858000"/>
          </a:xfrm>
          <a:prstGeom prst="rect">
            <a:avLst/>
          </a:prstGeom>
          <a:noFill/>
          <a:ln>
            <a:noFill/>
          </a:ln>
        </p:spPr>
      </p:pic>
      <p:sp>
        <p:nvSpPr>
          <p:cNvPr id="63" name="Google Shape;63;p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pic>
        <p:nvPicPr>
          <p:cNvPr id="64" name="Google Shape;64;p8"/>
          <p:cNvPicPr preferRelativeResize="0"/>
          <p:nvPr/>
        </p:nvPicPr>
        <p:blipFill>
          <a:blip r:embed="rId3">
            <a:alphaModFix/>
          </a:blip>
          <a:stretch>
            <a:fillRect/>
          </a:stretch>
        </p:blipFill>
        <p:spPr>
          <a:xfrm>
            <a:off x="10873697" y="6577518"/>
            <a:ext cx="1088234" cy="1990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rtex Section Divider">
  <p:cSld name="SECTION_HEADER_2_1_1">
    <p:spTree>
      <p:nvGrpSpPr>
        <p:cNvPr id="1" name="Shape 65"/>
        <p:cNvGrpSpPr/>
        <p:nvPr/>
      </p:nvGrpSpPr>
      <p:grpSpPr>
        <a:xfrm>
          <a:off x="0" y="0"/>
          <a:ext cx="0" cy="0"/>
          <a:chOff x="0" y="0"/>
          <a:chExt cx="0" cy="0"/>
        </a:xfrm>
      </p:grpSpPr>
      <p:sp>
        <p:nvSpPr>
          <p:cNvPr id="66" name="Google Shape;66;p9"/>
          <p:cNvSpPr/>
          <p:nvPr/>
        </p:nvSpPr>
        <p:spPr>
          <a:xfrm>
            <a:off x="0" y="0"/>
            <a:ext cx="12192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67" name="Google Shape;67;p9"/>
          <p:cNvPicPr preferRelativeResize="0"/>
          <p:nvPr/>
        </p:nvPicPr>
        <p:blipFill rotWithShape="1">
          <a:blip r:embed="rId2">
            <a:alphaModFix amt="15000"/>
          </a:blip>
          <a:srcRect l="17278" t="23879" r="17199" b="23879"/>
          <a:stretch/>
        </p:blipFill>
        <p:spPr>
          <a:xfrm>
            <a:off x="0" y="0"/>
            <a:ext cx="12191835" cy="6857924"/>
          </a:xfrm>
          <a:prstGeom prst="rect">
            <a:avLst/>
          </a:prstGeom>
          <a:noFill/>
          <a:ln>
            <a:noFill/>
          </a:ln>
        </p:spPr>
      </p:pic>
      <p:sp>
        <p:nvSpPr>
          <p:cNvPr id="68" name="Google Shape;68;p9"/>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pic>
        <p:nvPicPr>
          <p:cNvPr id="69" name="Google Shape;69;p9"/>
          <p:cNvPicPr preferRelativeResize="0"/>
          <p:nvPr/>
        </p:nvPicPr>
        <p:blipFill>
          <a:blip r:embed="rId3">
            <a:alphaModFix/>
          </a:blip>
          <a:stretch>
            <a:fillRect/>
          </a:stretch>
        </p:blipFill>
        <p:spPr>
          <a:xfrm>
            <a:off x="10873697" y="6577518"/>
            <a:ext cx="1088234" cy="1990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Column Content" type="tx">
  <p:cSld name="TITLE_AND_BODY">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415600" y="308100"/>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2" name="Google Shape;72;p10"/>
          <p:cNvSpPr txBox="1">
            <a:spLocks noGrp="1"/>
          </p:cNvSpPr>
          <p:nvPr>
            <p:ph type="body" idx="1"/>
          </p:nvPr>
        </p:nvSpPr>
        <p:spPr>
          <a:xfrm>
            <a:off x="415600" y="1036320"/>
            <a:ext cx="11360700" cy="45552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30200">
              <a:lnSpc>
                <a:spcPct val="100000"/>
              </a:lnSpc>
              <a:spcBef>
                <a:spcPts val="1900"/>
              </a:spcBef>
              <a:spcAft>
                <a:spcPts val="0"/>
              </a:spcAft>
              <a:buSzPts val="1600"/>
              <a:buChar char="○"/>
              <a:defRPr sz="1600"/>
            </a:lvl2pPr>
            <a:lvl3pPr marL="1371600" lvl="2" indent="-311150">
              <a:lnSpc>
                <a:spcPct val="100000"/>
              </a:lnSpc>
              <a:spcBef>
                <a:spcPts val="1600"/>
              </a:spcBef>
              <a:spcAft>
                <a:spcPts val="0"/>
              </a:spcAft>
              <a:buSzPts val="1300"/>
              <a:buChar char="■"/>
              <a:defRPr/>
            </a:lvl3pPr>
            <a:lvl4pPr marL="1828800" lvl="3" indent="-311150">
              <a:lnSpc>
                <a:spcPct val="100000"/>
              </a:lnSpc>
              <a:spcBef>
                <a:spcPts val="1300"/>
              </a:spcBef>
              <a:spcAft>
                <a:spcPts val="0"/>
              </a:spcAft>
              <a:buSzPts val="1300"/>
              <a:buChar char="●"/>
              <a:defRPr/>
            </a:lvl4pPr>
            <a:lvl5pPr marL="2286000" lvl="4" indent="-311150">
              <a:lnSpc>
                <a:spcPct val="100000"/>
              </a:lnSpc>
              <a:spcBef>
                <a:spcPts val="1100"/>
              </a:spcBef>
              <a:spcAft>
                <a:spcPts val="0"/>
              </a:spcAft>
              <a:buSzPts val="1300"/>
              <a:buChar char="○"/>
              <a:defRPr/>
            </a:lvl5pPr>
            <a:lvl6pPr marL="2743200" lvl="5" indent="-311150">
              <a:lnSpc>
                <a:spcPct val="100000"/>
              </a:lnSpc>
              <a:spcBef>
                <a:spcPts val="800"/>
              </a:spcBef>
              <a:spcAft>
                <a:spcPts val="0"/>
              </a:spcAft>
              <a:buSzPts val="1300"/>
              <a:buChar char="■"/>
              <a:defRPr/>
            </a:lvl6pPr>
            <a:lvl7pPr marL="3200400" lvl="6" indent="-311150">
              <a:lnSpc>
                <a:spcPct val="100000"/>
              </a:lnSpc>
              <a:spcBef>
                <a:spcPts val="500"/>
              </a:spcBef>
              <a:spcAft>
                <a:spcPts val="0"/>
              </a:spcAft>
              <a:buSzPts val="1300"/>
              <a:buChar char="●"/>
              <a:defRPr/>
            </a:lvl7pPr>
            <a:lvl8pPr marL="3657600" lvl="7" indent="-311150">
              <a:lnSpc>
                <a:spcPct val="100000"/>
              </a:lnSpc>
              <a:spcBef>
                <a:spcPts val="500"/>
              </a:spcBef>
              <a:spcAft>
                <a:spcPts val="0"/>
              </a:spcAft>
              <a:buSzPts val="1300"/>
              <a:buChar char="○"/>
              <a:defRPr/>
            </a:lvl8pPr>
            <a:lvl9pPr marL="4114800" lvl="8" indent="-311150">
              <a:lnSpc>
                <a:spcPct val="100000"/>
              </a:lnSpc>
              <a:spcBef>
                <a:spcPts val="500"/>
              </a:spcBef>
              <a:spcAft>
                <a:spcPts val="500"/>
              </a:spcAft>
              <a:buSzPts val="1300"/>
              <a:buChar char="■"/>
              <a:defRPr/>
            </a:lvl9pPr>
          </a:lstStyle>
          <a:p>
            <a:endParaRPr/>
          </a:p>
        </p:txBody>
      </p:sp>
      <p:sp>
        <p:nvSpPr>
          <p:cNvPr id="73" name="Google Shape;73;p10"/>
          <p:cNvSpPr txBox="1">
            <a:spLocks noGrp="1"/>
          </p:cNvSpPr>
          <p:nvPr>
            <p:ph type="sldNum" idx="12"/>
          </p:nvPr>
        </p:nvSpPr>
        <p:spPr>
          <a:xfrm>
            <a:off x="415600" y="6496033"/>
            <a:ext cx="3151200" cy="3621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9"/>
        <p:cNvGrpSpPr/>
        <p:nvPr/>
      </p:nvGrpSpPr>
      <p:grpSpPr>
        <a:xfrm>
          <a:off x="0" y="0"/>
          <a:ext cx="0" cy="0"/>
          <a:chOff x="0" y="0"/>
          <a:chExt cx="0" cy="0"/>
        </a:xfrm>
      </p:grpSpPr>
      <p:sp>
        <p:nvSpPr>
          <p:cNvPr id="10" name="Google Shape;10;p1"/>
          <p:cNvSpPr/>
          <p:nvPr/>
        </p:nvSpPr>
        <p:spPr>
          <a:xfrm>
            <a:off x="0" y="6496033"/>
            <a:ext cx="12192000" cy="3621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 name="Google Shape;11;p1"/>
          <p:cNvSpPr txBox="1">
            <a:spLocks noGrp="1"/>
          </p:cNvSpPr>
          <p:nvPr>
            <p:ph type="title"/>
          </p:nvPr>
        </p:nvSpPr>
        <p:spPr>
          <a:xfrm>
            <a:off x="415600" y="308100"/>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SzPts val="2400"/>
              <a:buFont typeface="Montserrat"/>
              <a:buNone/>
              <a:defRPr sz="2400" b="1">
                <a:latin typeface="Montserrat"/>
                <a:ea typeface="Montserrat"/>
                <a:cs typeface="Montserrat"/>
                <a:sym typeface="Montserrat"/>
              </a:defRPr>
            </a:lvl1pPr>
            <a:lvl2pPr lvl="1">
              <a:spcBef>
                <a:spcPts val="0"/>
              </a:spcBef>
              <a:spcAft>
                <a:spcPts val="0"/>
              </a:spcAft>
              <a:buClr>
                <a:schemeClr val="accent1"/>
              </a:buClr>
              <a:buSzPts val="2700"/>
              <a:buNone/>
              <a:defRPr sz="2700">
                <a:solidFill>
                  <a:schemeClr val="accent1"/>
                </a:solidFill>
              </a:defRPr>
            </a:lvl2pPr>
            <a:lvl3pPr lvl="2">
              <a:spcBef>
                <a:spcPts val="0"/>
              </a:spcBef>
              <a:spcAft>
                <a:spcPts val="0"/>
              </a:spcAft>
              <a:buClr>
                <a:schemeClr val="accent1"/>
              </a:buClr>
              <a:buSzPts val="2700"/>
              <a:buNone/>
              <a:defRPr sz="2700">
                <a:solidFill>
                  <a:schemeClr val="accent1"/>
                </a:solidFill>
              </a:defRPr>
            </a:lvl3pPr>
            <a:lvl4pPr lvl="3">
              <a:spcBef>
                <a:spcPts val="0"/>
              </a:spcBef>
              <a:spcAft>
                <a:spcPts val="0"/>
              </a:spcAft>
              <a:buClr>
                <a:schemeClr val="accent1"/>
              </a:buClr>
              <a:buSzPts val="2700"/>
              <a:buNone/>
              <a:defRPr sz="2700">
                <a:solidFill>
                  <a:schemeClr val="accent1"/>
                </a:solidFill>
              </a:defRPr>
            </a:lvl4pPr>
            <a:lvl5pPr lvl="4">
              <a:spcBef>
                <a:spcPts val="0"/>
              </a:spcBef>
              <a:spcAft>
                <a:spcPts val="0"/>
              </a:spcAft>
              <a:buClr>
                <a:schemeClr val="accent1"/>
              </a:buClr>
              <a:buSzPts val="2700"/>
              <a:buNone/>
              <a:defRPr sz="2700">
                <a:solidFill>
                  <a:schemeClr val="accent1"/>
                </a:solidFill>
              </a:defRPr>
            </a:lvl5pPr>
            <a:lvl6pPr lvl="5">
              <a:spcBef>
                <a:spcPts val="0"/>
              </a:spcBef>
              <a:spcAft>
                <a:spcPts val="0"/>
              </a:spcAft>
              <a:buClr>
                <a:schemeClr val="accent1"/>
              </a:buClr>
              <a:buSzPts val="2700"/>
              <a:buNone/>
              <a:defRPr sz="2700">
                <a:solidFill>
                  <a:schemeClr val="accent1"/>
                </a:solidFill>
              </a:defRPr>
            </a:lvl6pPr>
            <a:lvl7pPr lvl="6">
              <a:spcBef>
                <a:spcPts val="0"/>
              </a:spcBef>
              <a:spcAft>
                <a:spcPts val="0"/>
              </a:spcAft>
              <a:buClr>
                <a:schemeClr val="accent1"/>
              </a:buClr>
              <a:buSzPts val="2700"/>
              <a:buNone/>
              <a:defRPr sz="2700">
                <a:solidFill>
                  <a:schemeClr val="accent1"/>
                </a:solidFill>
              </a:defRPr>
            </a:lvl7pPr>
            <a:lvl8pPr lvl="7">
              <a:spcBef>
                <a:spcPts val="0"/>
              </a:spcBef>
              <a:spcAft>
                <a:spcPts val="0"/>
              </a:spcAft>
              <a:buClr>
                <a:schemeClr val="accent1"/>
              </a:buClr>
              <a:buSzPts val="2700"/>
              <a:buNone/>
              <a:defRPr sz="2700">
                <a:solidFill>
                  <a:schemeClr val="accent1"/>
                </a:solidFill>
              </a:defRPr>
            </a:lvl8pPr>
            <a:lvl9pPr lvl="8">
              <a:spcBef>
                <a:spcPts val="0"/>
              </a:spcBef>
              <a:spcAft>
                <a:spcPts val="0"/>
              </a:spcAft>
              <a:buClr>
                <a:schemeClr val="accent1"/>
              </a:buClr>
              <a:buSzPts val="2700"/>
              <a:buNone/>
              <a:defRPr sz="2700">
                <a:solidFill>
                  <a:schemeClr val="accent1"/>
                </a:solidFill>
              </a:defRPr>
            </a:lvl9pPr>
          </a:lstStyle>
          <a:p>
            <a:endParaRPr/>
          </a:p>
        </p:txBody>
      </p:sp>
      <p:sp>
        <p:nvSpPr>
          <p:cNvPr id="12" name="Google Shape;12;p1"/>
          <p:cNvSpPr txBox="1">
            <a:spLocks noGrp="1"/>
          </p:cNvSpPr>
          <p:nvPr>
            <p:ph type="body" idx="1"/>
          </p:nvPr>
        </p:nvSpPr>
        <p:spPr>
          <a:xfrm>
            <a:off x="415600" y="1036320"/>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00000"/>
              </a:lnSpc>
              <a:spcBef>
                <a:spcPts val="0"/>
              </a:spcBef>
              <a:spcAft>
                <a:spcPts val="0"/>
              </a:spcAft>
              <a:buClr>
                <a:schemeClr val="accent1"/>
              </a:buClr>
              <a:buSzPts val="1900"/>
              <a:buFont typeface="Montserrat"/>
              <a:buChar char="●"/>
              <a:defRPr sz="1900">
                <a:solidFill>
                  <a:schemeClr val="dk2"/>
                </a:solidFill>
                <a:latin typeface="Montserrat"/>
                <a:ea typeface="Montserrat"/>
                <a:cs typeface="Montserrat"/>
                <a:sym typeface="Montserrat"/>
              </a:defRPr>
            </a:lvl1pPr>
            <a:lvl2pPr marL="914400" lvl="1" indent="-330200">
              <a:lnSpc>
                <a:spcPct val="100000"/>
              </a:lnSpc>
              <a:spcBef>
                <a:spcPts val="1900"/>
              </a:spcBef>
              <a:spcAft>
                <a:spcPts val="0"/>
              </a:spcAft>
              <a:buClr>
                <a:schemeClr val="accent1"/>
              </a:buClr>
              <a:buSzPts val="1600"/>
              <a:buFont typeface="Montserrat"/>
              <a:buChar char="○"/>
              <a:defRPr sz="1600">
                <a:solidFill>
                  <a:schemeClr val="dk2"/>
                </a:solidFill>
                <a:latin typeface="Montserrat"/>
                <a:ea typeface="Montserrat"/>
                <a:cs typeface="Montserrat"/>
                <a:sym typeface="Montserrat"/>
              </a:defRPr>
            </a:lvl2pPr>
            <a:lvl3pPr marL="1371600" lvl="2" indent="-311150">
              <a:lnSpc>
                <a:spcPct val="100000"/>
              </a:lnSpc>
              <a:spcBef>
                <a:spcPts val="1600"/>
              </a:spcBef>
              <a:spcAft>
                <a:spcPts val="0"/>
              </a:spcAft>
              <a:buClr>
                <a:schemeClr val="accent1"/>
              </a:buClr>
              <a:buSzPts val="1300"/>
              <a:buFont typeface="Montserrat"/>
              <a:buChar char="■"/>
              <a:defRPr sz="1300">
                <a:solidFill>
                  <a:schemeClr val="dk2"/>
                </a:solidFill>
                <a:latin typeface="Montserrat"/>
                <a:ea typeface="Montserrat"/>
                <a:cs typeface="Montserrat"/>
                <a:sym typeface="Montserrat"/>
              </a:defRPr>
            </a:lvl3pPr>
            <a:lvl4pPr marL="1828800" lvl="3" indent="-311150">
              <a:lnSpc>
                <a:spcPct val="100000"/>
              </a:lnSpc>
              <a:spcBef>
                <a:spcPts val="1300"/>
              </a:spcBef>
              <a:spcAft>
                <a:spcPts val="0"/>
              </a:spcAft>
              <a:buClr>
                <a:schemeClr val="accent1"/>
              </a:buClr>
              <a:buSzPts val="1300"/>
              <a:buFont typeface="Montserrat"/>
              <a:buChar char="●"/>
              <a:defRPr sz="1300">
                <a:solidFill>
                  <a:schemeClr val="dk2"/>
                </a:solidFill>
                <a:latin typeface="Montserrat"/>
                <a:ea typeface="Montserrat"/>
                <a:cs typeface="Montserrat"/>
                <a:sym typeface="Montserrat"/>
              </a:defRPr>
            </a:lvl4pPr>
            <a:lvl5pPr marL="2286000" lvl="4" indent="-311150">
              <a:lnSpc>
                <a:spcPct val="100000"/>
              </a:lnSpc>
              <a:spcBef>
                <a:spcPts val="1100"/>
              </a:spcBef>
              <a:spcAft>
                <a:spcPts val="0"/>
              </a:spcAft>
              <a:buClr>
                <a:schemeClr val="accent1"/>
              </a:buClr>
              <a:buSzPts val="1300"/>
              <a:buFont typeface="Montserrat"/>
              <a:buChar char="○"/>
              <a:defRPr sz="1300">
                <a:solidFill>
                  <a:schemeClr val="dk2"/>
                </a:solidFill>
                <a:latin typeface="Montserrat"/>
                <a:ea typeface="Montserrat"/>
                <a:cs typeface="Montserrat"/>
                <a:sym typeface="Montserrat"/>
              </a:defRPr>
            </a:lvl5pPr>
            <a:lvl6pPr marL="2743200" lvl="5" indent="-311150">
              <a:lnSpc>
                <a:spcPct val="100000"/>
              </a:lnSpc>
              <a:spcBef>
                <a:spcPts val="800"/>
              </a:spcBef>
              <a:spcAft>
                <a:spcPts val="0"/>
              </a:spcAft>
              <a:buClr>
                <a:schemeClr val="accent1"/>
              </a:buClr>
              <a:buSzPts val="1300"/>
              <a:buFont typeface="Montserrat"/>
              <a:buChar char="■"/>
              <a:defRPr sz="1300">
                <a:solidFill>
                  <a:schemeClr val="dk2"/>
                </a:solidFill>
                <a:latin typeface="Montserrat"/>
                <a:ea typeface="Montserrat"/>
                <a:cs typeface="Montserrat"/>
                <a:sym typeface="Montserrat"/>
              </a:defRPr>
            </a:lvl6pPr>
            <a:lvl7pPr marL="3200400" lvl="6" indent="-311150">
              <a:lnSpc>
                <a:spcPct val="100000"/>
              </a:lnSpc>
              <a:spcBef>
                <a:spcPts val="500"/>
              </a:spcBef>
              <a:spcAft>
                <a:spcPts val="0"/>
              </a:spcAft>
              <a:buClr>
                <a:schemeClr val="accent1"/>
              </a:buClr>
              <a:buSzPts val="1300"/>
              <a:buFont typeface="Montserrat"/>
              <a:buChar char="●"/>
              <a:defRPr sz="1300">
                <a:solidFill>
                  <a:schemeClr val="dk2"/>
                </a:solidFill>
                <a:latin typeface="Montserrat"/>
                <a:ea typeface="Montserrat"/>
                <a:cs typeface="Montserrat"/>
                <a:sym typeface="Montserrat"/>
              </a:defRPr>
            </a:lvl7pPr>
            <a:lvl8pPr marL="3657600" lvl="7" indent="-311150">
              <a:lnSpc>
                <a:spcPct val="100000"/>
              </a:lnSpc>
              <a:spcBef>
                <a:spcPts val="500"/>
              </a:spcBef>
              <a:spcAft>
                <a:spcPts val="0"/>
              </a:spcAft>
              <a:buClr>
                <a:schemeClr val="accent1"/>
              </a:buClr>
              <a:buSzPts val="1300"/>
              <a:buFont typeface="Montserrat"/>
              <a:buChar char="○"/>
              <a:defRPr sz="1300">
                <a:solidFill>
                  <a:schemeClr val="dk2"/>
                </a:solidFill>
                <a:latin typeface="Montserrat"/>
                <a:ea typeface="Montserrat"/>
                <a:cs typeface="Montserrat"/>
                <a:sym typeface="Montserrat"/>
              </a:defRPr>
            </a:lvl8pPr>
            <a:lvl9pPr marL="4114800" lvl="8" indent="-311150">
              <a:lnSpc>
                <a:spcPct val="100000"/>
              </a:lnSpc>
              <a:spcBef>
                <a:spcPts val="500"/>
              </a:spcBef>
              <a:spcAft>
                <a:spcPts val="500"/>
              </a:spcAft>
              <a:buClr>
                <a:schemeClr val="accent1"/>
              </a:buClr>
              <a:buSzPts val="1300"/>
              <a:buFont typeface="Montserrat"/>
              <a:buChar char="■"/>
              <a:defRPr sz="1300">
                <a:solidFill>
                  <a:schemeClr val="dk2"/>
                </a:solidFill>
                <a:latin typeface="Montserrat"/>
                <a:ea typeface="Montserrat"/>
                <a:cs typeface="Montserrat"/>
                <a:sym typeface="Montserrat"/>
              </a:defRPr>
            </a:lvl9pPr>
          </a:lstStyle>
          <a:p>
            <a:endParaRPr/>
          </a:p>
        </p:txBody>
      </p:sp>
      <p:sp>
        <p:nvSpPr>
          <p:cNvPr id="13" name="Google Shape;13;p1"/>
          <p:cNvSpPr txBox="1">
            <a:spLocks noGrp="1"/>
          </p:cNvSpPr>
          <p:nvPr>
            <p:ph type="sldNum" idx="12"/>
          </p:nvPr>
        </p:nvSpPr>
        <p:spPr>
          <a:xfrm>
            <a:off x="415600" y="6496033"/>
            <a:ext cx="3151200" cy="362100"/>
          </a:xfrm>
          <a:prstGeom prst="rect">
            <a:avLst/>
          </a:prstGeom>
          <a:noFill/>
          <a:ln>
            <a:noFill/>
          </a:ln>
        </p:spPr>
        <p:txBody>
          <a:bodyPr spcFirstLastPara="1" wrap="square" lIns="121900" tIns="121900" rIns="121900" bIns="121900" anchor="ctr" anchorCtr="0">
            <a:noAutofit/>
          </a:bodyPr>
          <a:lstStyle>
            <a:lvl1pPr lvl="0" algn="r" rtl="0">
              <a:buNone/>
              <a:defRPr sz="800" b="1">
                <a:solidFill>
                  <a:srgbClr val="FFFFFF"/>
                </a:solidFill>
                <a:latin typeface="Montserrat"/>
                <a:ea typeface="Montserrat"/>
                <a:cs typeface="Montserrat"/>
                <a:sym typeface="Montserrat"/>
              </a:defRPr>
            </a:lvl1pPr>
            <a:lvl2pPr lvl="1" algn="r" rtl="0">
              <a:buNone/>
              <a:defRPr sz="800" b="1">
                <a:solidFill>
                  <a:srgbClr val="FFFFFF"/>
                </a:solidFill>
                <a:latin typeface="Montserrat"/>
                <a:ea typeface="Montserrat"/>
                <a:cs typeface="Montserrat"/>
                <a:sym typeface="Montserrat"/>
              </a:defRPr>
            </a:lvl2pPr>
            <a:lvl3pPr lvl="2" algn="r" rtl="0">
              <a:buNone/>
              <a:defRPr sz="800" b="1">
                <a:solidFill>
                  <a:srgbClr val="FFFFFF"/>
                </a:solidFill>
                <a:latin typeface="Montserrat"/>
                <a:ea typeface="Montserrat"/>
                <a:cs typeface="Montserrat"/>
                <a:sym typeface="Montserrat"/>
              </a:defRPr>
            </a:lvl3pPr>
            <a:lvl4pPr lvl="3" algn="r" rtl="0">
              <a:buNone/>
              <a:defRPr sz="800" b="1">
                <a:solidFill>
                  <a:srgbClr val="FFFFFF"/>
                </a:solidFill>
                <a:latin typeface="Montserrat"/>
                <a:ea typeface="Montserrat"/>
                <a:cs typeface="Montserrat"/>
                <a:sym typeface="Montserrat"/>
              </a:defRPr>
            </a:lvl4pPr>
            <a:lvl5pPr lvl="4" algn="r" rtl="0">
              <a:buNone/>
              <a:defRPr sz="800" b="1">
                <a:solidFill>
                  <a:srgbClr val="FFFFFF"/>
                </a:solidFill>
                <a:latin typeface="Montserrat"/>
                <a:ea typeface="Montserrat"/>
                <a:cs typeface="Montserrat"/>
                <a:sym typeface="Montserrat"/>
              </a:defRPr>
            </a:lvl5pPr>
            <a:lvl6pPr lvl="5" algn="r" rtl="0">
              <a:buNone/>
              <a:defRPr sz="800" b="1">
                <a:solidFill>
                  <a:srgbClr val="FFFFFF"/>
                </a:solidFill>
                <a:latin typeface="Montserrat"/>
                <a:ea typeface="Montserrat"/>
                <a:cs typeface="Montserrat"/>
                <a:sym typeface="Montserrat"/>
              </a:defRPr>
            </a:lvl6pPr>
            <a:lvl7pPr lvl="6" algn="r" rtl="0">
              <a:buNone/>
              <a:defRPr sz="800" b="1">
                <a:solidFill>
                  <a:srgbClr val="FFFFFF"/>
                </a:solidFill>
                <a:latin typeface="Montserrat"/>
                <a:ea typeface="Montserrat"/>
                <a:cs typeface="Montserrat"/>
                <a:sym typeface="Montserrat"/>
              </a:defRPr>
            </a:lvl7pPr>
            <a:lvl8pPr lvl="7" algn="r" rtl="0">
              <a:buNone/>
              <a:defRPr sz="800" b="1">
                <a:solidFill>
                  <a:srgbClr val="FFFFFF"/>
                </a:solidFill>
                <a:latin typeface="Montserrat"/>
                <a:ea typeface="Montserrat"/>
                <a:cs typeface="Montserrat"/>
                <a:sym typeface="Montserrat"/>
              </a:defRPr>
            </a:lvl8pPr>
            <a:lvl9pPr lvl="8" algn="r" rtl="0">
              <a:buNone/>
              <a:defRPr sz="8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r>
              <a:rPr lang="en-US" b="0"/>
              <a:t>  |  © 2020 Palo Alto Networks, Inc. All rights reserved.</a:t>
            </a:r>
            <a:endParaRPr b="0"/>
          </a:p>
        </p:txBody>
      </p:sp>
      <p:pic>
        <p:nvPicPr>
          <p:cNvPr id="14" name="Google Shape;14;p1"/>
          <p:cNvPicPr preferRelativeResize="0"/>
          <p:nvPr/>
        </p:nvPicPr>
        <p:blipFill>
          <a:blip r:embed="rId45">
            <a:alphaModFix/>
          </a:blip>
          <a:stretch>
            <a:fillRect/>
          </a:stretch>
        </p:blipFill>
        <p:spPr>
          <a:xfrm>
            <a:off x="10873697" y="6588064"/>
            <a:ext cx="1088234" cy="1990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paloaltonetworks.com/content/dam/pan/en_US/assets/pdf/white-papers/simplify-zero-trust-implementation-with-a-five-step-methodology.pdf?utm_source=marketo&amp;utm_medium=email&amp;utm_campaign=Global-DA-EN-19-05-10-7010g000001Ix3tAAC-P1-Network-5-steps-to-zero-trus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6"/>
          <p:cNvSpPr txBox="1">
            <a:spLocks noGrp="1"/>
          </p:cNvSpPr>
          <p:nvPr>
            <p:ph type="ctrTitle"/>
          </p:nvPr>
        </p:nvSpPr>
        <p:spPr>
          <a:xfrm>
            <a:off x="415600" y="2434200"/>
            <a:ext cx="8851200" cy="17841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3600"/>
              <a:t>Palo Alto Networks and</a:t>
            </a:r>
            <a:endParaRPr sz="3600"/>
          </a:p>
          <a:p>
            <a:pPr marL="0" lvl="0" indent="0" algn="l" rtl="0">
              <a:spcBef>
                <a:spcPts val="0"/>
              </a:spcBef>
              <a:spcAft>
                <a:spcPts val="0"/>
              </a:spcAft>
              <a:buNone/>
            </a:pPr>
            <a:r>
              <a:rPr lang="en-US" sz="3600"/>
              <a:t>Private Wireless Security</a:t>
            </a:r>
            <a:endParaRPr sz="3600"/>
          </a:p>
          <a:p>
            <a:pPr marL="0" lvl="0" indent="0" algn="l" rtl="0">
              <a:spcBef>
                <a:spcPts val="0"/>
              </a:spcBef>
              <a:spcAft>
                <a:spcPts val="0"/>
              </a:spcAft>
              <a:buNone/>
            </a:pPr>
            <a:endParaRPr sz="3600"/>
          </a:p>
          <a:p>
            <a:pPr marL="0" lvl="0" indent="0" algn="l" rtl="0">
              <a:spcBef>
                <a:spcPts val="0"/>
              </a:spcBef>
              <a:spcAft>
                <a:spcPts val="0"/>
              </a:spcAft>
              <a:buNone/>
            </a:pPr>
            <a:r>
              <a:rPr lang="en-US" sz="3600"/>
              <a:t>UPTIME 2023</a:t>
            </a:r>
            <a:endParaRPr sz="3600"/>
          </a:p>
        </p:txBody>
      </p:sp>
      <p:sp>
        <p:nvSpPr>
          <p:cNvPr id="246" name="Google Shape;246;p46"/>
          <p:cNvSpPr txBox="1">
            <a:spLocks noGrp="1"/>
          </p:cNvSpPr>
          <p:nvPr>
            <p:ph type="subTitle" idx="2"/>
          </p:nvPr>
        </p:nvSpPr>
        <p:spPr>
          <a:xfrm>
            <a:off x="550500" y="5462367"/>
            <a:ext cx="4739700" cy="1460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Mitch Rappard</a:t>
            </a:r>
            <a:endParaRPr/>
          </a:p>
          <a:p>
            <a:pPr marL="0" lvl="0" indent="0" algn="l" rtl="0">
              <a:spcBef>
                <a:spcPts val="1900"/>
              </a:spcBef>
              <a:spcAft>
                <a:spcPts val="1900"/>
              </a:spcAft>
              <a:buNone/>
            </a:pPr>
            <a:r>
              <a:rPr lang="en-US"/>
              <a:t>Principal Solutions Architect</a:t>
            </a:r>
            <a:endParaRPr/>
          </a:p>
        </p:txBody>
      </p:sp>
      <p:sp>
        <p:nvSpPr>
          <p:cNvPr id="247" name="Google Shape;247;p46"/>
          <p:cNvSpPr txBox="1">
            <a:spLocks noGrp="1"/>
          </p:cNvSpPr>
          <p:nvPr>
            <p:ph type="subTitle" idx="3"/>
          </p:nvPr>
        </p:nvSpPr>
        <p:spPr>
          <a:xfrm>
            <a:off x="7303533" y="5462367"/>
            <a:ext cx="4739700" cy="1460100"/>
          </a:xfrm>
          <a:prstGeom prst="rect">
            <a:avLst/>
          </a:prstGeom>
        </p:spPr>
        <p:txBody>
          <a:bodyPr spcFirstLastPara="1" wrap="square" lIns="121900" tIns="121900" rIns="121900" bIns="121900" anchor="t" anchorCtr="0">
            <a:noAutofit/>
          </a:bodyPr>
          <a:lstStyle/>
          <a:p>
            <a:pPr marL="0" lvl="0" indent="0" algn="r" rtl="0">
              <a:spcBef>
                <a:spcPts val="0"/>
              </a:spcBef>
              <a:spcAft>
                <a:spcPts val="1900"/>
              </a:spcAft>
              <a:buNone/>
            </a:pPr>
            <a:r>
              <a:rPr lang="en-US"/>
              <a:t>v1.0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5"/>
          <p:cNvSpPr txBox="1">
            <a:spLocks noGrp="1"/>
          </p:cNvSpPr>
          <p:nvPr>
            <p:ph type="title" idx="4294967295"/>
          </p:nvPr>
        </p:nvSpPr>
        <p:spPr>
          <a:xfrm>
            <a:off x="415600" y="308100"/>
            <a:ext cx="11360700" cy="7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2700"/>
              <a:buNone/>
            </a:pPr>
            <a:r>
              <a:rPr lang="en-US"/>
              <a:t>5G Mobile Identifiers for Granular Policies and Threat Correlation</a:t>
            </a:r>
            <a:endParaRPr>
              <a:solidFill>
                <a:srgbClr val="000000"/>
              </a:solidFill>
            </a:endParaRPr>
          </a:p>
        </p:txBody>
      </p:sp>
      <p:grpSp>
        <p:nvGrpSpPr>
          <p:cNvPr id="384" name="Google Shape;384;p55"/>
          <p:cNvGrpSpPr/>
          <p:nvPr/>
        </p:nvGrpSpPr>
        <p:grpSpPr>
          <a:xfrm>
            <a:off x="2750353" y="1230070"/>
            <a:ext cx="2281423" cy="1428614"/>
            <a:chOff x="1105798" y="2427327"/>
            <a:chExt cx="2070445" cy="1426189"/>
          </a:xfrm>
        </p:grpSpPr>
        <p:sp>
          <p:nvSpPr>
            <p:cNvPr id="385" name="Google Shape;385;p55"/>
            <p:cNvSpPr/>
            <p:nvPr/>
          </p:nvSpPr>
          <p:spPr>
            <a:xfrm rot="10800000">
              <a:off x="1105943" y="2427327"/>
              <a:ext cx="2070300" cy="1180800"/>
            </a:xfrm>
            <a:prstGeom prst="rect">
              <a:avLst/>
            </a:prstGeom>
            <a:gradFill>
              <a:gsLst>
                <a:gs pos="0">
                  <a:srgbClr val="FFFFFF"/>
                </a:gs>
                <a:gs pos="100000">
                  <a:srgbClr val="EFEFEF"/>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86" name="Google Shape;386;p55"/>
            <p:cNvSpPr/>
            <p:nvPr/>
          </p:nvSpPr>
          <p:spPr>
            <a:xfrm>
              <a:off x="1293208" y="2561623"/>
              <a:ext cx="822900" cy="822900"/>
            </a:xfrm>
            <a:prstGeom prst="ellipse">
              <a:avLst/>
            </a:prstGeom>
            <a:gradFill>
              <a:gsLst>
                <a:gs pos="0">
                  <a:schemeClr val="accent3"/>
                </a:gs>
                <a:gs pos="40000">
                  <a:schemeClr val="accent3"/>
                </a:gs>
                <a:gs pos="100000">
                  <a:schemeClr val="accent4"/>
                </a:gs>
              </a:gsLst>
              <a:lin ang="5400012" scaled="0"/>
            </a:gradFill>
            <a:ln w="25400" cap="flat" cmpd="sng">
              <a:solidFill>
                <a:schemeClr val="lt1"/>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Arial"/>
                <a:ea typeface="Arial"/>
                <a:cs typeface="Arial"/>
                <a:sym typeface="Arial"/>
              </a:endParaRPr>
            </a:p>
          </p:txBody>
        </p:sp>
        <p:pic>
          <p:nvPicPr>
            <p:cNvPr id="387" name="Google Shape;387;p55"/>
            <p:cNvPicPr preferRelativeResize="0"/>
            <p:nvPr/>
          </p:nvPicPr>
          <p:blipFill rotWithShape="1">
            <a:blip r:embed="rId3">
              <a:alphaModFix/>
            </a:blip>
            <a:srcRect/>
            <a:stretch/>
          </p:blipFill>
          <p:spPr>
            <a:xfrm>
              <a:off x="1478507" y="2807107"/>
              <a:ext cx="468411" cy="322032"/>
            </a:xfrm>
            <a:prstGeom prst="rect">
              <a:avLst/>
            </a:prstGeom>
            <a:noFill/>
            <a:ln>
              <a:noFill/>
            </a:ln>
          </p:spPr>
        </p:pic>
        <p:sp>
          <p:nvSpPr>
            <p:cNvPr id="388" name="Google Shape;388;p55"/>
            <p:cNvSpPr/>
            <p:nvPr/>
          </p:nvSpPr>
          <p:spPr>
            <a:xfrm>
              <a:off x="1105798" y="3519316"/>
              <a:ext cx="2070300" cy="334200"/>
            </a:xfrm>
            <a:prstGeom prst="rect">
              <a:avLst/>
            </a:prstGeom>
            <a:solidFill>
              <a:srgbClr val="3F3F3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Lato"/>
                  <a:ea typeface="Lato"/>
                  <a:cs typeface="Lato"/>
                  <a:sym typeface="Lato"/>
                </a:rPr>
                <a:t>SUBSCRIBER ID</a:t>
              </a:r>
              <a:endParaRPr sz="1400" b="1" i="0" u="none" strike="noStrike" cap="none">
                <a:solidFill>
                  <a:srgbClr val="FFFFFF"/>
                </a:solidFill>
                <a:latin typeface="Lato"/>
                <a:ea typeface="Lato"/>
                <a:cs typeface="Lato"/>
                <a:sym typeface="Lato"/>
              </a:endParaRPr>
            </a:p>
          </p:txBody>
        </p:sp>
        <p:sp>
          <p:nvSpPr>
            <p:cNvPr id="389" name="Google Shape;389;p55"/>
            <p:cNvSpPr/>
            <p:nvPr/>
          </p:nvSpPr>
          <p:spPr>
            <a:xfrm>
              <a:off x="2301481" y="2775905"/>
              <a:ext cx="684300" cy="348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Montserrat"/>
                  <a:ea typeface="Montserrat"/>
                  <a:cs typeface="Montserrat"/>
                  <a:sym typeface="Montserrat"/>
                </a:rPr>
                <a:t>IMSI / SUPI</a:t>
              </a:r>
              <a:endParaRPr sz="1300" i="0" u="none" strike="noStrike" cap="none">
                <a:solidFill>
                  <a:schemeClr val="dk1"/>
                </a:solidFill>
                <a:latin typeface="Montserrat"/>
                <a:ea typeface="Montserrat"/>
                <a:cs typeface="Montserrat"/>
                <a:sym typeface="Montserrat"/>
              </a:endParaRPr>
            </a:p>
          </p:txBody>
        </p:sp>
      </p:grpSp>
      <p:grpSp>
        <p:nvGrpSpPr>
          <p:cNvPr id="390" name="Google Shape;390;p55"/>
          <p:cNvGrpSpPr/>
          <p:nvPr/>
        </p:nvGrpSpPr>
        <p:grpSpPr>
          <a:xfrm>
            <a:off x="5108249" y="1247592"/>
            <a:ext cx="2281423" cy="1428614"/>
            <a:chOff x="2664873" y="2340304"/>
            <a:chExt cx="2070445" cy="1426189"/>
          </a:xfrm>
        </p:grpSpPr>
        <p:grpSp>
          <p:nvGrpSpPr>
            <p:cNvPr id="391" name="Google Shape;391;p55"/>
            <p:cNvGrpSpPr/>
            <p:nvPr/>
          </p:nvGrpSpPr>
          <p:grpSpPr>
            <a:xfrm>
              <a:off x="2664873" y="2340304"/>
              <a:ext cx="2070445" cy="1426189"/>
              <a:chOff x="1105798" y="2427327"/>
              <a:chExt cx="2070445" cy="1426189"/>
            </a:xfrm>
          </p:grpSpPr>
          <p:sp>
            <p:nvSpPr>
              <p:cNvPr id="392" name="Google Shape;392;p55"/>
              <p:cNvSpPr/>
              <p:nvPr/>
            </p:nvSpPr>
            <p:spPr>
              <a:xfrm rot="10800000">
                <a:off x="1105943" y="2427327"/>
                <a:ext cx="2070300" cy="1180800"/>
              </a:xfrm>
              <a:prstGeom prst="rect">
                <a:avLst/>
              </a:prstGeom>
              <a:gradFill>
                <a:gsLst>
                  <a:gs pos="0">
                    <a:srgbClr val="FFFFFF"/>
                  </a:gs>
                  <a:gs pos="100000">
                    <a:srgbClr val="EFEFEF"/>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93" name="Google Shape;393;p55"/>
              <p:cNvSpPr/>
              <p:nvPr/>
            </p:nvSpPr>
            <p:spPr>
              <a:xfrm>
                <a:off x="1293208" y="2561623"/>
                <a:ext cx="822900" cy="822900"/>
              </a:xfrm>
              <a:prstGeom prst="ellipse">
                <a:avLst/>
              </a:prstGeom>
              <a:gradFill>
                <a:gsLst>
                  <a:gs pos="0">
                    <a:schemeClr val="accent3"/>
                  </a:gs>
                  <a:gs pos="40000">
                    <a:schemeClr val="accent3"/>
                  </a:gs>
                  <a:gs pos="100000">
                    <a:schemeClr val="accent4"/>
                  </a:gs>
                </a:gsLst>
                <a:lin ang="5400012" scaled="0"/>
              </a:gradFill>
              <a:ln w="25400" cap="flat" cmpd="sng">
                <a:solidFill>
                  <a:schemeClr val="lt1"/>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Arial"/>
                  <a:ea typeface="Arial"/>
                  <a:cs typeface="Arial"/>
                  <a:sym typeface="Arial"/>
                </a:endParaRPr>
              </a:p>
            </p:txBody>
          </p:sp>
          <p:sp>
            <p:nvSpPr>
              <p:cNvPr id="394" name="Google Shape;394;p55"/>
              <p:cNvSpPr/>
              <p:nvPr/>
            </p:nvSpPr>
            <p:spPr>
              <a:xfrm>
                <a:off x="1105798" y="3519316"/>
                <a:ext cx="2070300" cy="334200"/>
              </a:xfrm>
              <a:prstGeom prst="rect">
                <a:avLst/>
              </a:prstGeom>
              <a:solidFill>
                <a:srgbClr val="3F3F3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Lato"/>
                    <a:ea typeface="Lato"/>
                    <a:cs typeface="Lato"/>
                    <a:sym typeface="Lato"/>
                  </a:rPr>
                  <a:t>DEVICE ID</a:t>
                </a:r>
                <a:endParaRPr sz="1400" b="1" i="0" u="none" strike="noStrike" cap="none">
                  <a:solidFill>
                    <a:srgbClr val="FFFFFF"/>
                  </a:solidFill>
                  <a:latin typeface="Lato"/>
                  <a:ea typeface="Lato"/>
                  <a:cs typeface="Lato"/>
                  <a:sym typeface="Lato"/>
                </a:endParaRPr>
              </a:p>
            </p:txBody>
          </p:sp>
          <p:sp>
            <p:nvSpPr>
              <p:cNvPr id="395" name="Google Shape;395;p55"/>
              <p:cNvSpPr/>
              <p:nvPr/>
            </p:nvSpPr>
            <p:spPr>
              <a:xfrm>
                <a:off x="2301472" y="2775886"/>
                <a:ext cx="723300" cy="348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500" b="1" i="0" u="none" strike="noStrike" cap="none">
                    <a:solidFill>
                      <a:schemeClr val="dk1"/>
                    </a:solidFill>
                    <a:latin typeface="Montserrat"/>
                    <a:ea typeface="Montserrat"/>
                    <a:cs typeface="Montserrat"/>
                    <a:sym typeface="Montserrat"/>
                  </a:rPr>
                  <a:t>IMEI / PEI</a:t>
                </a:r>
                <a:endParaRPr sz="1500" i="0" u="none" strike="noStrike" cap="none">
                  <a:solidFill>
                    <a:schemeClr val="dk1"/>
                  </a:solidFill>
                  <a:latin typeface="Montserrat"/>
                  <a:ea typeface="Montserrat"/>
                  <a:cs typeface="Montserrat"/>
                  <a:sym typeface="Montserrat"/>
                </a:endParaRPr>
              </a:p>
            </p:txBody>
          </p:sp>
        </p:grpSp>
        <p:pic>
          <p:nvPicPr>
            <p:cNvPr id="396" name="Google Shape;396;p55"/>
            <p:cNvPicPr preferRelativeResize="0"/>
            <p:nvPr/>
          </p:nvPicPr>
          <p:blipFill rotWithShape="1">
            <a:blip r:embed="rId4">
              <a:alphaModFix/>
            </a:blip>
            <a:srcRect/>
            <a:stretch/>
          </p:blipFill>
          <p:spPr>
            <a:xfrm>
              <a:off x="3025175" y="2735226"/>
              <a:ext cx="515252" cy="294429"/>
            </a:xfrm>
            <a:prstGeom prst="rect">
              <a:avLst/>
            </a:prstGeom>
            <a:noFill/>
            <a:ln>
              <a:noFill/>
            </a:ln>
          </p:spPr>
        </p:pic>
      </p:grpSp>
      <p:grpSp>
        <p:nvGrpSpPr>
          <p:cNvPr id="397" name="Google Shape;397;p55"/>
          <p:cNvGrpSpPr/>
          <p:nvPr/>
        </p:nvGrpSpPr>
        <p:grpSpPr>
          <a:xfrm>
            <a:off x="9787008" y="1247569"/>
            <a:ext cx="2101883" cy="1428614"/>
            <a:chOff x="2378083" y="2768293"/>
            <a:chExt cx="2098316" cy="1426189"/>
          </a:xfrm>
        </p:grpSpPr>
        <p:sp>
          <p:nvSpPr>
            <p:cNvPr id="398" name="Google Shape;398;p55"/>
            <p:cNvSpPr/>
            <p:nvPr/>
          </p:nvSpPr>
          <p:spPr>
            <a:xfrm rot="10800000">
              <a:off x="2378228" y="2768293"/>
              <a:ext cx="2070300" cy="1180800"/>
            </a:xfrm>
            <a:prstGeom prst="rect">
              <a:avLst/>
            </a:prstGeom>
            <a:gradFill>
              <a:gsLst>
                <a:gs pos="0">
                  <a:srgbClr val="FFFFFF"/>
                </a:gs>
                <a:gs pos="100000">
                  <a:srgbClr val="EFEFEF"/>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55"/>
            <p:cNvSpPr/>
            <p:nvPr/>
          </p:nvSpPr>
          <p:spPr>
            <a:xfrm>
              <a:off x="2547847" y="2906849"/>
              <a:ext cx="822900" cy="822900"/>
            </a:xfrm>
            <a:prstGeom prst="ellipse">
              <a:avLst/>
            </a:prstGeom>
            <a:solidFill>
              <a:schemeClr val="accent1"/>
            </a:solidFill>
            <a:ln w="25400" cap="flat" cmpd="sng">
              <a:solidFill>
                <a:schemeClr val="lt1"/>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0" name="Google Shape;400;p55"/>
            <p:cNvSpPr/>
            <p:nvPr/>
          </p:nvSpPr>
          <p:spPr>
            <a:xfrm>
              <a:off x="2378083" y="3860282"/>
              <a:ext cx="2070300" cy="334200"/>
            </a:xfrm>
            <a:prstGeom prst="rect">
              <a:avLst/>
            </a:prstGeom>
            <a:solidFill>
              <a:srgbClr val="3F3F3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FFFFFF"/>
                  </a:solidFill>
                  <a:latin typeface="Lato"/>
                  <a:ea typeface="Lato"/>
                  <a:cs typeface="Lato"/>
                  <a:sym typeface="Lato"/>
                </a:rPr>
                <a:t>SUBSCRIBER IP</a:t>
              </a:r>
              <a:endParaRPr sz="1300" b="1" i="0" u="none" strike="noStrike" cap="none">
                <a:solidFill>
                  <a:srgbClr val="FFFFFF"/>
                </a:solidFill>
                <a:latin typeface="Lato"/>
                <a:ea typeface="Lato"/>
                <a:cs typeface="Lato"/>
                <a:sym typeface="Lato"/>
              </a:endParaRPr>
            </a:p>
          </p:txBody>
        </p:sp>
        <p:sp>
          <p:nvSpPr>
            <p:cNvPr id="401" name="Google Shape;401;p55"/>
            <p:cNvSpPr/>
            <p:nvPr/>
          </p:nvSpPr>
          <p:spPr>
            <a:xfrm>
              <a:off x="3404799" y="3131431"/>
              <a:ext cx="1071600" cy="348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dk1"/>
                  </a:solidFill>
                  <a:latin typeface="Montserrat"/>
                  <a:ea typeface="Montserrat"/>
                  <a:cs typeface="Montserrat"/>
                  <a:sym typeface="Montserrat"/>
                </a:rPr>
                <a:t>IP TRAFFIC</a:t>
              </a:r>
              <a:endParaRPr sz="1400" i="0" u="none" strike="noStrike" cap="none">
                <a:solidFill>
                  <a:schemeClr val="dk1"/>
                </a:solidFill>
                <a:latin typeface="Montserrat"/>
                <a:ea typeface="Montserrat"/>
                <a:cs typeface="Montserrat"/>
                <a:sym typeface="Montserrat"/>
              </a:endParaRPr>
            </a:p>
          </p:txBody>
        </p:sp>
        <p:pic>
          <p:nvPicPr>
            <p:cNvPr id="402" name="Google Shape;402;p55"/>
            <p:cNvPicPr preferRelativeResize="0"/>
            <p:nvPr/>
          </p:nvPicPr>
          <p:blipFill rotWithShape="1">
            <a:blip r:embed="rId5">
              <a:alphaModFix/>
            </a:blip>
            <a:srcRect/>
            <a:stretch/>
          </p:blipFill>
          <p:spPr>
            <a:xfrm>
              <a:off x="2786085" y="3143816"/>
              <a:ext cx="381776" cy="418135"/>
            </a:xfrm>
            <a:prstGeom prst="rect">
              <a:avLst/>
            </a:prstGeom>
            <a:noFill/>
            <a:ln>
              <a:noFill/>
            </a:ln>
          </p:spPr>
        </p:pic>
      </p:grpSp>
      <p:grpSp>
        <p:nvGrpSpPr>
          <p:cNvPr id="403" name="Google Shape;403;p55"/>
          <p:cNvGrpSpPr/>
          <p:nvPr/>
        </p:nvGrpSpPr>
        <p:grpSpPr>
          <a:xfrm>
            <a:off x="4188253" y="4211289"/>
            <a:ext cx="2412687" cy="1428625"/>
            <a:chOff x="2594067" y="2778039"/>
            <a:chExt cx="1809561" cy="1071496"/>
          </a:xfrm>
        </p:grpSpPr>
        <p:grpSp>
          <p:nvGrpSpPr>
            <p:cNvPr id="404" name="Google Shape;404;p55"/>
            <p:cNvGrpSpPr/>
            <p:nvPr/>
          </p:nvGrpSpPr>
          <p:grpSpPr>
            <a:xfrm>
              <a:off x="2594067" y="2778039"/>
              <a:ext cx="1809561" cy="1071496"/>
              <a:chOff x="1105798" y="2427327"/>
              <a:chExt cx="2189691" cy="1426189"/>
            </a:xfrm>
          </p:grpSpPr>
          <p:sp>
            <p:nvSpPr>
              <p:cNvPr id="405" name="Google Shape;405;p55"/>
              <p:cNvSpPr/>
              <p:nvPr/>
            </p:nvSpPr>
            <p:spPr>
              <a:xfrm rot="10800000">
                <a:off x="1105943" y="2427327"/>
                <a:ext cx="2070300" cy="1180800"/>
              </a:xfrm>
              <a:prstGeom prst="rect">
                <a:avLst/>
              </a:prstGeom>
              <a:gradFill>
                <a:gsLst>
                  <a:gs pos="0">
                    <a:srgbClr val="FFFFFF"/>
                  </a:gs>
                  <a:gs pos="100000">
                    <a:srgbClr val="EFEFEF"/>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406" name="Google Shape;406;p55"/>
              <p:cNvSpPr/>
              <p:nvPr/>
            </p:nvSpPr>
            <p:spPr>
              <a:xfrm>
                <a:off x="1293208" y="2561623"/>
                <a:ext cx="822900" cy="822900"/>
              </a:xfrm>
              <a:prstGeom prst="ellipse">
                <a:avLst/>
              </a:prstGeom>
              <a:solidFill>
                <a:schemeClr val="accent5"/>
              </a:solidFill>
              <a:ln w="25400" cap="flat" cmpd="sng">
                <a:solidFill>
                  <a:schemeClr val="lt1"/>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Arial"/>
                  <a:ea typeface="Arial"/>
                  <a:cs typeface="Arial"/>
                  <a:sym typeface="Arial"/>
                </a:endParaRPr>
              </a:p>
            </p:txBody>
          </p:sp>
          <p:sp>
            <p:nvSpPr>
              <p:cNvPr id="407" name="Google Shape;407;p55"/>
              <p:cNvSpPr/>
              <p:nvPr/>
            </p:nvSpPr>
            <p:spPr>
              <a:xfrm>
                <a:off x="1105798" y="3519316"/>
                <a:ext cx="2070300" cy="334200"/>
              </a:xfrm>
              <a:prstGeom prst="rect">
                <a:avLst/>
              </a:prstGeom>
              <a:solidFill>
                <a:srgbClr val="3F3F3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Lato"/>
                    <a:ea typeface="Lato"/>
                    <a:cs typeface="Lato"/>
                    <a:sym typeface="Lato"/>
                  </a:rPr>
                  <a:t>APP ID</a:t>
                </a:r>
                <a:endParaRPr sz="1400" b="1" i="0" u="none" strike="noStrike" cap="none">
                  <a:solidFill>
                    <a:srgbClr val="FFFFFF"/>
                  </a:solidFill>
                  <a:latin typeface="Lato"/>
                  <a:ea typeface="Lato"/>
                  <a:cs typeface="Lato"/>
                  <a:sym typeface="Lato"/>
                </a:endParaRPr>
              </a:p>
            </p:txBody>
          </p:sp>
          <p:sp>
            <p:nvSpPr>
              <p:cNvPr id="408" name="Google Shape;408;p55"/>
              <p:cNvSpPr/>
              <p:nvPr/>
            </p:nvSpPr>
            <p:spPr>
              <a:xfrm>
                <a:off x="2069389" y="2789819"/>
                <a:ext cx="1226100" cy="348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200" b="1" i="0" u="none" strike="noStrike" cap="none">
                    <a:solidFill>
                      <a:schemeClr val="dk1"/>
                    </a:solidFill>
                    <a:latin typeface="Montserrat"/>
                    <a:ea typeface="Montserrat"/>
                    <a:cs typeface="Montserrat"/>
                    <a:sym typeface="Montserrat"/>
                  </a:rPr>
                  <a:t>APPLICATION</a:t>
                </a:r>
                <a:endParaRPr sz="1200" i="0" u="none" strike="noStrike" cap="none">
                  <a:solidFill>
                    <a:schemeClr val="dk1"/>
                  </a:solidFill>
                  <a:latin typeface="Montserrat"/>
                  <a:ea typeface="Montserrat"/>
                  <a:cs typeface="Montserrat"/>
                  <a:sym typeface="Montserrat"/>
                </a:endParaRPr>
              </a:p>
            </p:txBody>
          </p:sp>
        </p:grpSp>
        <p:pic>
          <p:nvPicPr>
            <p:cNvPr id="409" name="Google Shape;409;p55"/>
            <p:cNvPicPr preferRelativeResize="0"/>
            <p:nvPr/>
          </p:nvPicPr>
          <p:blipFill rotWithShape="1">
            <a:blip r:embed="rId6">
              <a:alphaModFix/>
            </a:blip>
            <a:srcRect/>
            <a:stretch/>
          </p:blipFill>
          <p:spPr>
            <a:xfrm>
              <a:off x="2934020" y="3033680"/>
              <a:ext cx="350595" cy="350595"/>
            </a:xfrm>
            <a:prstGeom prst="rect">
              <a:avLst/>
            </a:prstGeom>
            <a:noFill/>
            <a:ln>
              <a:noFill/>
            </a:ln>
          </p:spPr>
        </p:pic>
      </p:grpSp>
      <p:grpSp>
        <p:nvGrpSpPr>
          <p:cNvPr id="410" name="Google Shape;410;p55"/>
          <p:cNvGrpSpPr/>
          <p:nvPr/>
        </p:nvGrpSpPr>
        <p:grpSpPr>
          <a:xfrm>
            <a:off x="6647730" y="4228806"/>
            <a:ext cx="2406802" cy="1428625"/>
            <a:chOff x="4438721" y="2791177"/>
            <a:chExt cx="1805147" cy="1071496"/>
          </a:xfrm>
        </p:grpSpPr>
        <p:grpSp>
          <p:nvGrpSpPr>
            <p:cNvPr id="411" name="Google Shape;411;p55"/>
            <p:cNvGrpSpPr/>
            <p:nvPr/>
          </p:nvGrpSpPr>
          <p:grpSpPr>
            <a:xfrm>
              <a:off x="4438721" y="2791177"/>
              <a:ext cx="1805147" cy="1071496"/>
              <a:chOff x="1105798" y="2427327"/>
              <a:chExt cx="2184350" cy="1426189"/>
            </a:xfrm>
          </p:grpSpPr>
          <p:sp>
            <p:nvSpPr>
              <p:cNvPr id="412" name="Google Shape;412;p55"/>
              <p:cNvSpPr/>
              <p:nvPr/>
            </p:nvSpPr>
            <p:spPr>
              <a:xfrm rot="10800000">
                <a:off x="1105943" y="2427327"/>
                <a:ext cx="2070300" cy="1180800"/>
              </a:xfrm>
              <a:prstGeom prst="rect">
                <a:avLst/>
              </a:prstGeom>
              <a:gradFill>
                <a:gsLst>
                  <a:gs pos="0">
                    <a:srgbClr val="FFFFFF"/>
                  </a:gs>
                  <a:gs pos="100000">
                    <a:srgbClr val="EFEFEF"/>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413" name="Google Shape;413;p55"/>
              <p:cNvSpPr/>
              <p:nvPr/>
            </p:nvSpPr>
            <p:spPr>
              <a:xfrm>
                <a:off x="1293208" y="2561623"/>
                <a:ext cx="822900" cy="822900"/>
              </a:xfrm>
              <a:prstGeom prst="ellipse">
                <a:avLst/>
              </a:prstGeom>
              <a:solidFill>
                <a:schemeClr val="accent5"/>
              </a:solidFill>
              <a:ln w="25400" cap="flat" cmpd="sng">
                <a:solidFill>
                  <a:schemeClr val="lt1"/>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Arial"/>
                  <a:ea typeface="Arial"/>
                  <a:cs typeface="Arial"/>
                  <a:sym typeface="Arial"/>
                </a:endParaRPr>
              </a:p>
            </p:txBody>
          </p:sp>
          <p:sp>
            <p:nvSpPr>
              <p:cNvPr id="414" name="Google Shape;414;p55"/>
              <p:cNvSpPr/>
              <p:nvPr/>
            </p:nvSpPr>
            <p:spPr>
              <a:xfrm>
                <a:off x="1105798" y="3519316"/>
                <a:ext cx="2070300" cy="334200"/>
              </a:xfrm>
              <a:prstGeom prst="rect">
                <a:avLst/>
              </a:prstGeom>
              <a:solidFill>
                <a:srgbClr val="3F3F3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Lato"/>
                    <a:ea typeface="Lato"/>
                    <a:cs typeface="Lato"/>
                    <a:sym typeface="Lato"/>
                  </a:rPr>
                  <a:t>CONTENT ID</a:t>
                </a:r>
                <a:endParaRPr sz="1400" b="1" i="0" u="none" strike="noStrike" cap="none">
                  <a:solidFill>
                    <a:srgbClr val="FFFFFF"/>
                  </a:solidFill>
                  <a:latin typeface="Lato"/>
                  <a:ea typeface="Lato"/>
                  <a:cs typeface="Lato"/>
                  <a:sym typeface="Lato"/>
                </a:endParaRPr>
              </a:p>
            </p:txBody>
          </p:sp>
          <p:sp>
            <p:nvSpPr>
              <p:cNvPr id="415" name="Google Shape;415;p55"/>
              <p:cNvSpPr/>
              <p:nvPr/>
            </p:nvSpPr>
            <p:spPr>
              <a:xfrm>
                <a:off x="2180448" y="2667845"/>
                <a:ext cx="1109700" cy="573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300" b="1" i="0" u="none" strike="noStrike" cap="none">
                    <a:solidFill>
                      <a:schemeClr val="dk1"/>
                    </a:solidFill>
                    <a:latin typeface="Montserrat"/>
                    <a:ea typeface="Montserrat"/>
                    <a:cs typeface="Montserrat"/>
                    <a:sym typeface="Montserrat"/>
                  </a:rPr>
                  <a:t>THREAT/ MALWARE</a:t>
                </a:r>
                <a:endParaRPr sz="1300" i="0" u="none" strike="noStrike" cap="none">
                  <a:solidFill>
                    <a:schemeClr val="dk1"/>
                  </a:solidFill>
                  <a:latin typeface="Montserrat"/>
                  <a:ea typeface="Montserrat"/>
                  <a:cs typeface="Montserrat"/>
                  <a:sym typeface="Montserrat"/>
                </a:endParaRPr>
              </a:p>
            </p:txBody>
          </p:sp>
        </p:grpSp>
        <p:pic>
          <p:nvPicPr>
            <p:cNvPr id="416" name="Google Shape;416;p55"/>
            <p:cNvPicPr preferRelativeResize="0"/>
            <p:nvPr/>
          </p:nvPicPr>
          <p:blipFill rotWithShape="1">
            <a:blip r:embed="rId7">
              <a:alphaModFix/>
            </a:blip>
            <a:srcRect/>
            <a:stretch/>
          </p:blipFill>
          <p:spPr>
            <a:xfrm>
              <a:off x="4699518" y="3022429"/>
              <a:ext cx="468411" cy="367523"/>
            </a:xfrm>
            <a:prstGeom prst="rect">
              <a:avLst/>
            </a:prstGeom>
            <a:noFill/>
            <a:ln>
              <a:noFill/>
            </a:ln>
          </p:spPr>
        </p:pic>
      </p:grpSp>
      <p:sp>
        <p:nvSpPr>
          <p:cNvPr id="417" name="Google Shape;417;p55"/>
          <p:cNvSpPr txBox="1"/>
          <p:nvPr/>
        </p:nvSpPr>
        <p:spPr>
          <a:xfrm>
            <a:off x="198057" y="3191383"/>
            <a:ext cx="2633100" cy="6156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Lato"/>
                <a:ea typeface="Lato"/>
                <a:cs typeface="Lato"/>
                <a:sym typeface="Lato"/>
              </a:rPr>
              <a:t>SUBSCRIBER / DEVICE/ NETWORK SLICE  CORRELATION TO THREAT  </a:t>
            </a:r>
            <a:endParaRPr sz="1900"/>
          </a:p>
        </p:txBody>
      </p:sp>
      <p:pic>
        <p:nvPicPr>
          <p:cNvPr id="418" name="Google Shape;418;p55"/>
          <p:cNvPicPr preferRelativeResize="0"/>
          <p:nvPr/>
        </p:nvPicPr>
        <p:blipFill rotWithShape="1">
          <a:blip r:embed="rId8">
            <a:alphaModFix/>
          </a:blip>
          <a:srcRect/>
          <a:stretch/>
        </p:blipFill>
        <p:spPr>
          <a:xfrm>
            <a:off x="1071755" y="2196591"/>
            <a:ext cx="938791" cy="834481"/>
          </a:xfrm>
          <a:prstGeom prst="rect">
            <a:avLst/>
          </a:prstGeom>
          <a:noFill/>
          <a:ln>
            <a:noFill/>
          </a:ln>
        </p:spPr>
      </p:pic>
      <p:sp>
        <p:nvSpPr>
          <p:cNvPr id="419" name="Google Shape;419;p55"/>
          <p:cNvSpPr/>
          <p:nvPr/>
        </p:nvSpPr>
        <p:spPr>
          <a:xfrm>
            <a:off x="6376886" y="3259155"/>
            <a:ext cx="525600" cy="488100"/>
          </a:xfrm>
          <a:prstGeom prst="plus">
            <a:avLst>
              <a:gd name="adj" fmla="val 39986"/>
            </a:avLst>
          </a:prstGeom>
          <a:solidFill>
            <a:schemeClr val="dk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420" name="Google Shape;420;p55"/>
          <p:cNvSpPr txBox="1"/>
          <p:nvPr/>
        </p:nvSpPr>
        <p:spPr>
          <a:xfrm>
            <a:off x="8281025" y="5859625"/>
            <a:ext cx="3849600" cy="576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latin typeface="Montserrat"/>
                <a:ea typeface="Montserrat"/>
                <a:cs typeface="Montserrat"/>
                <a:sym typeface="Montserrat"/>
              </a:rPr>
              <a:t>IMSI / SUPI - SIM Card ID 4G/5G</a:t>
            </a:r>
            <a:endParaRPr sz="1500">
              <a:latin typeface="Montserrat"/>
              <a:ea typeface="Montserrat"/>
              <a:cs typeface="Montserrat"/>
              <a:sym typeface="Montserrat"/>
            </a:endParaRPr>
          </a:p>
          <a:p>
            <a:pPr marL="0" lvl="0" indent="0" algn="l" rtl="0">
              <a:spcBef>
                <a:spcPts val="0"/>
              </a:spcBef>
              <a:spcAft>
                <a:spcPts val="0"/>
              </a:spcAft>
              <a:buNone/>
            </a:pPr>
            <a:r>
              <a:rPr lang="en-US" sz="1500">
                <a:latin typeface="Montserrat"/>
                <a:ea typeface="Montserrat"/>
                <a:cs typeface="Montserrat"/>
                <a:sym typeface="Montserrat"/>
              </a:rPr>
              <a:t>IMEI / PEI - Equipment ID 4G/5G</a:t>
            </a:r>
            <a:endParaRPr sz="1500">
              <a:latin typeface="Montserrat"/>
              <a:ea typeface="Montserrat"/>
              <a:cs typeface="Montserrat"/>
              <a:sym typeface="Montserrat"/>
            </a:endParaRPr>
          </a:p>
        </p:txBody>
      </p:sp>
      <p:grpSp>
        <p:nvGrpSpPr>
          <p:cNvPr id="421" name="Google Shape;421;p55"/>
          <p:cNvGrpSpPr/>
          <p:nvPr/>
        </p:nvGrpSpPr>
        <p:grpSpPr>
          <a:xfrm>
            <a:off x="7444997" y="1247589"/>
            <a:ext cx="2281423" cy="1428614"/>
            <a:chOff x="1105798" y="2427327"/>
            <a:chExt cx="2070445" cy="1426189"/>
          </a:xfrm>
        </p:grpSpPr>
        <p:sp>
          <p:nvSpPr>
            <p:cNvPr id="422" name="Google Shape;422;p55"/>
            <p:cNvSpPr/>
            <p:nvPr/>
          </p:nvSpPr>
          <p:spPr>
            <a:xfrm rot="10800000">
              <a:off x="1105943" y="2427327"/>
              <a:ext cx="2070300" cy="1180800"/>
            </a:xfrm>
            <a:prstGeom prst="rect">
              <a:avLst/>
            </a:prstGeom>
            <a:gradFill>
              <a:gsLst>
                <a:gs pos="0">
                  <a:srgbClr val="FFFFFF"/>
                </a:gs>
                <a:gs pos="100000">
                  <a:srgbClr val="EFEFEF"/>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423" name="Google Shape;423;p55"/>
            <p:cNvSpPr/>
            <p:nvPr/>
          </p:nvSpPr>
          <p:spPr>
            <a:xfrm>
              <a:off x="1293208" y="2561623"/>
              <a:ext cx="822900" cy="822900"/>
            </a:xfrm>
            <a:prstGeom prst="ellipse">
              <a:avLst/>
            </a:prstGeom>
            <a:gradFill>
              <a:gsLst>
                <a:gs pos="0">
                  <a:schemeClr val="accent3"/>
                </a:gs>
                <a:gs pos="40000">
                  <a:schemeClr val="accent3"/>
                </a:gs>
                <a:gs pos="100000">
                  <a:schemeClr val="accent4"/>
                </a:gs>
              </a:gsLst>
              <a:lin ang="5400012" scaled="0"/>
            </a:gradFill>
            <a:ln w="25400" cap="flat" cmpd="sng">
              <a:solidFill>
                <a:schemeClr val="lt1"/>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Arial"/>
                <a:ea typeface="Arial"/>
                <a:cs typeface="Arial"/>
                <a:sym typeface="Arial"/>
              </a:endParaRPr>
            </a:p>
          </p:txBody>
        </p:sp>
        <p:sp>
          <p:nvSpPr>
            <p:cNvPr id="424" name="Google Shape;424;p55"/>
            <p:cNvSpPr/>
            <p:nvPr/>
          </p:nvSpPr>
          <p:spPr>
            <a:xfrm>
              <a:off x="1105798" y="3519316"/>
              <a:ext cx="2070300" cy="334200"/>
            </a:xfrm>
            <a:prstGeom prst="rect">
              <a:avLst/>
            </a:prstGeom>
            <a:solidFill>
              <a:srgbClr val="3F3F3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a:solidFill>
                    <a:srgbClr val="FFFFFF"/>
                  </a:solidFill>
                  <a:latin typeface="Lato"/>
                  <a:ea typeface="Lato"/>
                  <a:cs typeface="Lato"/>
                  <a:sym typeface="Lato"/>
                </a:rPr>
                <a:t>NETWORK SLICE </a:t>
              </a:r>
              <a:r>
                <a:rPr lang="en-US" sz="1400" b="1" i="0" u="none" strike="noStrike" cap="none">
                  <a:solidFill>
                    <a:srgbClr val="FFFFFF"/>
                  </a:solidFill>
                  <a:latin typeface="Lato"/>
                  <a:ea typeface="Lato"/>
                  <a:cs typeface="Lato"/>
                  <a:sym typeface="Lato"/>
                </a:rPr>
                <a:t> ID</a:t>
              </a:r>
              <a:endParaRPr sz="1400" b="1" i="0" u="none" strike="noStrike" cap="none">
                <a:solidFill>
                  <a:srgbClr val="FFFFFF"/>
                </a:solidFill>
                <a:latin typeface="Lato"/>
                <a:ea typeface="Lato"/>
                <a:cs typeface="Lato"/>
                <a:sym typeface="Lato"/>
              </a:endParaRPr>
            </a:p>
          </p:txBody>
        </p:sp>
        <p:sp>
          <p:nvSpPr>
            <p:cNvPr id="425" name="Google Shape;425;p55"/>
            <p:cNvSpPr/>
            <p:nvPr/>
          </p:nvSpPr>
          <p:spPr>
            <a:xfrm>
              <a:off x="2301472" y="2775886"/>
              <a:ext cx="822900" cy="348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500" b="1">
                  <a:solidFill>
                    <a:schemeClr val="dk1"/>
                  </a:solidFill>
                  <a:latin typeface="Montserrat"/>
                  <a:ea typeface="Montserrat"/>
                  <a:cs typeface="Montserrat"/>
                  <a:sym typeface="Montserrat"/>
                </a:rPr>
                <a:t>NSSAI - SST</a:t>
              </a:r>
              <a:endParaRPr sz="1500" i="0" u="none" strike="noStrike" cap="none">
                <a:solidFill>
                  <a:schemeClr val="dk1"/>
                </a:solidFill>
                <a:latin typeface="Montserrat"/>
                <a:ea typeface="Montserrat"/>
                <a:cs typeface="Montserrat"/>
                <a:sym typeface="Montserrat"/>
              </a:endParaRPr>
            </a:p>
          </p:txBody>
        </p:sp>
      </p:grpSp>
      <p:sp>
        <p:nvSpPr>
          <p:cNvPr id="426" name="Google Shape;426;p55"/>
          <p:cNvSpPr/>
          <p:nvPr/>
        </p:nvSpPr>
        <p:spPr>
          <a:xfrm>
            <a:off x="7746433" y="1495233"/>
            <a:ext cx="906900" cy="348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200" b="1">
                <a:solidFill>
                  <a:schemeClr val="dk1"/>
                </a:solidFill>
                <a:latin typeface="Montserrat"/>
                <a:ea typeface="Montserrat"/>
                <a:cs typeface="Montserrat"/>
                <a:sym typeface="Montserrat"/>
              </a:rPr>
              <a:t>MIoT, eMBB, URLCC</a:t>
            </a:r>
            <a:endParaRPr sz="1200" i="0" u="none" strike="noStrike" cap="none">
              <a:solidFill>
                <a:schemeClr val="dk1"/>
              </a:solidFill>
              <a:latin typeface="Montserrat"/>
              <a:ea typeface="Montserrat"/>
              <a:cs typeface="Montserrat"/>
              <a:sym typeface="Montserrat"/>
            </a:endParaRPr>
          </a:p>
        </p:txBody>
      </p:sp>
      <p:sp>
        <p:nvSpPr>
          <p:cNvPr id="427" name="Google Shape;427;p55"/>
          <p:cNvSpPr txBox="1">
            <a:spLocks noGrp="1"/>
          </p:cNvSpPr>
          <p:nvPr>
            <p:ph type="sldNum" idx="12"/>
          </p:nvPr>
        </p:nvSpPr>
        <p:spPr>
          <a:xfrm>
            <a:off x="554133" y="8661378"/>
            <a:ext cx="4201500" cy="482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10</a:t>
            </a:fld>
            <a:r>
              <a:rPr lang="en-US" b="0"/>
              <a:t>  |  © 2020 Palo Alto Networks, Inc. All rights reserved.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6"/>
          <p:cNvSpPr/>
          <p:nvPr/>
        </p:nvSpPr>
        <p:spPr>
          <a:xfrm>
            <a:off x="435400" y="2382633"/>
            <a:ext cx="6092100" cy="2542800"/>
          </a:xfrm>
          <a:prstGeom prst="trapezoid">
            <a:avLst>
              <a:gd name="adj" fmla="val 54481"/>
            </a:avLst>
          </a:prstGeom>
          <a:gradFill>
            <a:gsLst>
              <a:gs pos="0">
                <a:srgbClr val="FFFFFF">
                  <a:alpha val="0"/>
                </a:srgbClr>
              </a:gs>
              <a:gs pos="100000">
                <a:srgbClr val="00C0E8">
                  <a:alpha val="20784"/>
                </a:srgbClr>
              </a:gs>
            </a:gsLst>
            <a:lin ang="5400700" scaled="0"/>
          </a:gradFill>
          <a:ln>
            <a:noFill/>
          </a:ln>
        </p:spPr>
        <p:txBody>
          <a:bodyPr spcFirstLastPara="1" wrap="square" lIns="121900" tIns="121900" rIns="121900" bIns="121900" anchor="ctr" anchorCtr="0">
            <a:noAutofit/>
          </a:bodyPr>
          <a:lstStyle/>
          <a:p>
            <a:pPr marL="0" lvl="0" indent="0" algn="ctr" rtl="0">
              <a:spcBef>
                <a:spcPts val="100"/>
              </a:spcBef>
              <a:spcAft>
                <a:spcPts val="100"/>
              </a:spcAft>
              <a:buNone/>
            </a:pPr>
            <a:endParaRPr sz="1900" b="1"/>
          </a:p>
        </p:txBody>
      </p:sp>
      <p:grpSp>
        <p:nvGrpSpPr>
          <p:cNvPr id="433" name="Google Shape;433;p56"/>
          <p:cNvGrpSpPr/>
          <p:nvPr/>
        </p:nvGrpSpPr>
        <p:grpSpPr>
          <a:xfrm>
            <a:off x="2551547" y="1443811"/>
            <a:ext cx="1859554" cy="1832754"/>
            <a:chOff x="1858831" y="1149712"/>
            <a:chExt cx="1394700" cy="1374600"/>
          </a:xfrm>
        </p:grpSpPr>
        <p:sp>
          <p:nvSpPr>
            <p:cNvPr id="434" name="Google Shape;434;p56"/>
            <p:cNvSpPr/>
            <p:nvPr/>
          </p:nvSpPr>
          <p:spPr>
            <a:xfrm>
              <a:off x="1858831" y="1149712"/>
              <a:ext cx="1394700" cy="1374600"/>
            </a:xfrm>
            <a:prstGeom prst="ellipse">
              <a:avLst/>
            </a:prstGeom>
            <a:solidFill>
              <a:srgbClr val="FFFFFF"/>
            </a:solidFill>
            <a:ln w="19050"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5" name="Google Shape;435;p56"/>
            <p:cNvSpPr txBox="1"/>
            <p:nvPr/>
          </p:nvSpPr>
          <p:spPr>
            <a:xfrm>
              <a:off x="1942559" y="1164179"/>
              <a:ext cx="1258500" cy="422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300" b="1">
                  <a:solidFill>
                    <a:srgbClr val="595959"/>
                  </a:solidFill>
                  <a:latin typeface="Montserrat"/>
                  <a:ea typeface="Montserrat"/>
                  <a:cs typeface="Montserrat"/>
                  <a:sym typeface="Montserrat"/>
                </a:rPr>
                <a:t>Visibility</a:t>
              </a:r>
              <a:endParaRPr sz="1300" b="1">
                <a:solidFill>
                  <a:srgbClr val="595959"/>
                </a:solidFill>
                <a:latin typeface="Montserrat"/>
                <a:ea typeface="Montserrat"/>
                <a:cs typeface="Montserrat"/>
                <a:sym typeface="Montserrat"/>
              </a:endParaRPr>
            </a:p>
          </p:txBody>
        </p:sp>
        <p:sp>
          <p:nvSpPr>
            <p:cNvPr id="436" name="Google Shape;436;p56"/>
            <p:cNvSpPr txBox="1"/>
            <p:nvPr/>
          </p:nvSpPr>
          <p:spPr>
            <a:xfrm>
              <a:off x="2044725" y="2071775"/>
              <a:ext cx="1011300" cy="278700"/>
            </a:xfrm>
            <a:prstGeom prst="rect">
              <a:avLst/>
            </a:prstGeom>
            <a:noFill/>
            <a:ln>
              <a:noFill/>
            </a:ln>
          </p:spPr>
          <p:txBody>
            <a:bodyPr spcFirstLastPara="1" wrap="square" lIns="45700" tIns="45700" rIns="45700" bIns="45700" anchor="t" anchorCtr="0">
              <a:noAutofit/>
            </a:bodyPr>
            <a:lstStyle/>
            <a:p>
              <a:pPr marL="0" lvl="0" indent="0" algn="ctr" rtl="0">
                <a:spcBef>
                  <a:spcPts val="0"/>
                </a:spcBef>
                <a:spcAft>
                  <a:spcPts val="0"/>
                </a:spcAft>
                <a:buClr>
                  <a:srgbClr val="262626"/>
                </a:buClr>
                <a:buSzPts val="1600"/>
                <a:buFont typeface="Arial"/>
                <a:buNone/>
              </a:pPr>
              <a:r>
                <a:rPr lang="en-US" sz="1100" b="1">
                  <a:solidFill>
                    <a:srgbClr val="595959"/>
                  </a:solidFill>
                  <a:latin typeface="Montserrat"/>
                  <a:ea typeface="Montserrat"/>
                  <a:cs typeface="Montserrat"/>
                  <a:sym typeface="Montserrat"/>
                </a:rPr>
                <a:t>ML-powered</a:t>
              </a:r>
              <a:endParaRPr sz="1100" b="1">
                <a:solidFill>
                  <a:srgbClr val="595959"/>
                </a:solidFill>
                <a:latin typeface="Montserrat"/>
                <a:ea typeface="Montserrat"/>
                <a:cs typeface="Montserrat"/>
                <a:sym typeface="Montserrat"/>
              </a:endParaRPr>
            </a:p>
            <a:p>
              <a:pPr marL="0" lvl="0" indent="0" algn="ctr" rtl="0">
                <a:spcBef>
                  <a:spcPts val="0"/>
                </a:spcBef>
                <a:spcAft>
                  <a:spcPts val="0"/>
                </a:spcAft>
                <a:buClr>
                  <a:srgbClr val="262626"/>
                </a:buClr>
                <a:buSzPts val="1600"/>
                <a:buFont typeface="Arial"/>
                <a:buNone/>
              </a:pPr>
              <a:r>
                <a:rPr lang="en-US" sz="1100" b="1">
                  <a:solidFill>
                    <a:srgbClr val="595959"/>
                  </a:solidFill>
                  <a:latin typeface="Montserrat"/>
                  <a:ea typeface="Montserrat"/>
                  <a:cs typeface="Montserrat"/>
                  <a:sym typeface="Montserrat"/>
                </a:rPr>
                <a:t>Cloud-delivered</a:t>
              </a:r>
              <a:endParaRPr sz="1100">
                <a:solidFill>
                  <a:srgbClr val="595959"/>
                </a:solidFill>
                <a:latin typeface="Montserrat"/>
                <a:ea typeface="Montserrat"/>
                <a:cs typeface="Montserrat"/>
                <a:sym typeface="Montserrat"/>
              </a:endParaRPr>
            </a:p>
          </p:txBody>
        </p:sp>
        <p:pic>
          <p:nvPicPr>
            <p:cNvPr id="437" name="Google Shape;437;p56"/>
            <p:cNvPicPr preferRelativeResize="0"/>
            <p:nvPr/>
          </p:nvPicPr>
          <p:blipFill rotWithShape="1">
            <a:blip r:embed="rId3">
              <a:alphaModFix/>
            </a:blip>
            <a:srcRect/>
            <a:stretch/>
          </p:blipFill>
          <p:spPr>
            <a:xfrm>
              <a:off x="2143825" y="1545782"/>
              <a:ext cx="855966" cy="526001"/>
            </a:xfrm>
            <a:prstGeom prst="rect">
              <a:avLst/>
            </a:prstGeom>
            <a:noFill/>
            <a:ln>
              <a:noFill/>
            </a:ln>
          </p:spPr>
        </p:pic>
      </p:grpSp>
      <p:grpSp>
        <p:nvGrpSpPr>
          <p:cNvPr id="438" name="Google Shape;438;p56"/>
          <p:cNvGrpSpPr/>
          <p:nvPr/>
        </p:nvGrpSpPr>
        <p:grpSpPr>
          <a:xfrm>
            <a:off x="2854442" y="3598530"/>
            <a:ext cx="1253719" cy="1223136"/>
            <a:chOff x="2290089" y="2612625"/>
            <a:chExt cx="940313" cy="917375"/>
          </a:xfrm>
        </p:grpSpPr>
        <p:sp>
          <p:nvSpPr>
            <p:cNvPr id="439" name="Google Shape;439;p56"/>
            <p:cNvSpPr/>
            <p:nvPr/>
          </p:nvSpPr>
          <p:spPr>
            <a:xfrm>
              <a:off x="2290089" y="2612625"/>
              <a:ext cx="923400" cy="914400"/>
            </a:xfrm>
            <a:prstGeom prst="rect">
              <a:avLst/>
            </a:prstGeom>
            <a:solidFill>
              <a:srgbClr val="F3F3F3"/>
            </a:solidFill>
            <a:ln w="9525" cap="flat" cmpd="sng">
              <a:solidFill>
                <a:srgbClr val="B7B7B7"/>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440" name="Google Shape;440;p56"/>
            <p:cNvPicPr preferRelativeResize="0"/>
            <p:nvPr/>
          </p:nvPicPr>
          <p:blipFill>
            <a:blip r:embed="rId4">
              <a:alphaModFix/>
            </a:blip>
            <a:stretch>
              <a:fillRect/>
            </a:stretch>
          </p:blipFill>
          <p:spPr>
            <a:xfrm>
              <a:off x="2390984" y="2684967"/>
              <a:ext cx="206922" cy="259916"/>
            </a:xfrm>
            <a:prstGeom prst="rect">
              <a:avLst/>
            </a:prstGeom>
            <a:noFill/>
            <a:ln>
              <a:noFill/>
            </a:ln>
          </p:spPr>
        </p:pic>
        <p:pic>
          <p:nvPicPr>
            <p:cNvPr id="441" name="Google Shape;441;p56"/>
            <p:cNvPicPr preferRelativeResize="0"/>
            <p:nvPr/>
          </p:nvPicPr>
          <p:blipFill>
            <a:blip r:embed="rId5">
              <a:alphaModFix/>
            </a:blip>
            <a:stretch>
              <a:fillRect/>
            </a:stretch>
          </p:blipFill>
          <p:spPr>
            <a:xfrm>
              <a:off x="2668392" y="2689625"/>
              <a:ext cx="166828" cy="209551"/>
            </a:xfrm>
            <a:prstGeom prst="rect">
              <a:avLst/>
            </a:prstGeom>
            <a:noFill/>
            <a:ln>
              <a:noFill/>
            </a:ln>
          </p:spPr>
        </p:pic>
        <p:pic>
          <p:nvPicPr>
            <p:cNvPr id="442" name="Google Shape;442;p56"/>
            <p:cNvPicPr preferRelativeResize="0"/>
            <p:nvPr/>
          </p:nvPicPr>
          <p:blipFill>
            <a:blip r:embed="rId6">
              <a:alphaModFix/>
            </a:blip>
            <a:stretch>
              <a:fillRect/>
            </a:stretch>
          </p:blipFill>
          <p:spPr>
            <a:xfrm>
              <a:off x="2647340" y="3068106"/>
              <a:ext cx="206886" cy="259872"/>
            </a:xfrm>
            <a:prstGeom prst="rect">
              <a:avLst/>
            </a:prstGeom>
            <a:noFill/>
            <a:ln>
              <a:noFill/>
            </a:ln>
          </p:spPr>
        </p:pic>
        <p:pic>
          <p:nvPicPr>
            <p:cNvPr id="443" name="Google Shape;443;p56"/>
            <p:cNvPicPr preferRelativeResize="0"/>
            <p:nvPr/>
          </p:nvPicPr>
          <p:blipFill>
            <a:blip r:embed="rId7">
              <a:alphaModFix/>
            </a:blip>
            <a:stretch>
              <a:fillRect/>
            </a:stretch>
          </p:blipFill>
          <p:spPr>
            <a:xfrm>
              <a:off x="2913480" y="2711155"/>
              <a:ext cx="166828" cy="209551"/>
            </a:xfrm>
            <a:prstGeom prst="rect">
              <a:avLst/>
            </a:prstGeom>
            <a:noFill/>
            <a:ln>
              <a:noFill/>
            </a:ln>
          </p:spPr>
        </p:pic>
        <p:pic>
          <p:nvPicPr>
            <p:cNvPr id="444" name="Google Shape;444;p56"/>
            <p:cNvPicPr preferRelativeResize="0"/>
            <p:nvPr/>
          </p:nvPicPr>
          <p:blipFill>
            <a:blip r:embed="rId8">
              <a:alphaModFix/>
            </a:blip>
            <a:stretch>
              <a:fillRect/>
            </a:stretch>
          </p:blipFill>
          <p:spPr>
            <a:xfrm flipH="1">
              <a:off x="2390984" y="3039305"/>
              <a:ext cx="206922" cy="259916"/>
            </a:xfrm>
            <a:prstGeom prst="rect">
              <a:avLst/>
            </a:prstGeom>
            <a:noFill/>
            <a:ln>
              <a:noFill/>
            </a:ln>
          </p:spPr>
        </p:pic>
        <p:pic>
          <p:nvPicPr>
            <p:cNvPr id="445" name="Google Shape;445;p56"/>
            <p:cNvPicPr preferRelativeResize="0"/>
            <p:nvPr/>
          </p:nvPicPr>
          <p:blipFill>
            <a:blip r:embed="rId9">
              <a:alphaModFix/>
            </a:blip>
            <a:stretch>
              <a:fillRect/>
            </a:stretch>
          </p:blipFill>
          <p:spPr>
            <a:xfrm>
              <a:off x="2903669" y="3076558"/>
              <a:ext cx="186449" cy="234199"/>
            </a:xfrm>
            <a:prstGeom prst="rect">
              <a:avLst/>
            </a:prstGeom>
            <a:noFill/>
            <a:ln>
              <a:noFill/>
            </a:ln>
          </p:spPr>
        </p:pic>
        <p:sp>
          <p:nvSpPr>
            <p:cNvPr id="446" name="Google Shape;446;p56"/>
            <p:cNvSpPr txBox="1"/>
            <p:nvPr/>
          </p:nvSpPr>
          <p:spPr>
            <a:xfrm>
              <a:off x="2307002" y="3426200"/>
              <a:ext cx="923400" cy="103800"/>
            </a:xfrm>
            <a:prstGeom prst="rect">
              <a:avLst/>
            </a:prstGeom>
            <a:solidFill>
              <a:srgbClr val="D9D9D9"/>
            </a:solidFill>
            <a:ln>
              <a:noFill/>
            </a:ln>
          </p:spPr>
          <p:txBody>
            <a:bodyPr spcFirstLastPara="1" wrap="square" lIns="0" tIns="0" rIns="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5G OT assets</a:t>
              </a:r>
              <a:endParaRPr sz="900" b="1">
                <a:latin typeface="Montserrat"/>
                <a:ea typeface="Montserrat"/>
                <a:cs typeface="Montserrat"/>
                <a:sym typeface="Montserrat"/>
              </a:endParaRPr>
            </a:p>
          </p:txBody>
        </p:sp>
      </p:grpSp>
      <p:grpSp>
        <p:nvGrpSpPr>
          <p:cNvPr id="447" name="Google Shape;447;p56"/>
          <p:cNvGrpSpPr/>
          <p:nvPr/>
        </p:nvGrpSpPr>
        <p:grpSpPr>
          <a:xfrm>
            <a:off x="1218296" y="3596030"/>
            <a:ext cx="1238436" cy="1239352"/>
            <a:chOff x="1117800" y="2612625"/>
            <a:chExt cx="928850" cy="929538"/>
          </a:xfrm>
        </p:grpSpPr>
        <p:sp>
          <p:nvSpPr>
            <p:cNvPr id="448" name="Google Shape;448;p56"/>
            <p:cNvSpPr/>
            <p:nvPr/>
          </p:nvSpPr>
          <p:spPr>
            <a:xfrm>
              <a:off x="1117800" y="2612625"/>
              <a:ext cx="927000" cy="918000"/>
            </a:xfrm>
            <a:prstGeom prst="rect">
              <a:avLst/>
            </a:prstGeom>
            <a:solidFill>
              <a:srgbClr val="F3F3F3"/>
            </a:solidFill>
            <a:ln w="9525" cap="flat" cmpd="sng">
              <a:solidFill>
                <a:srgbClr val="B7B7B7"/>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49" name="Google Shape;449;p56"/>
            <p:cNvGrpSpPr/>
            <p:nvPr/>
          </p:nvGrpSpPr>
          <p:grpSpPr>
            <a:xfrm>
              <a:off x="1643768" y="3065039"/>
              <a:ext cx="339215" cy="313838"/>
              <a:chOff x="1617412" y="4397799"/>
              <a:chExt cx="426900" cy="313838"/>
            </a:xfrm>
          </p:grpSpPr>
          <p:pic>
            <p:nvPicPr>
              <p:cNvPr id="450" name="Google Shape;450;p56"/>
              <p:cNvPicPr preferRelativeResize="0"/>
              <p:nvPr/>
            </p:nvPicPr>
            <p:blipFill rotWithShape="1">
              <a:blip r:embed="rId10">
                <a:alphaModFix/>
              </a:blip>
              <a:srcRect t="22218" b="22538"/>
              <a:stretch/>
            </p:blipFill>
            <p:spPr>
              <a:xfrm>
                <a:off x="1698900" y="4397799"/>
                <a:ext cx="279699" cy="154500"/>
              </a:xfrm>
              <a:prstGeom prst="rect">
                <a:avLst/>
              </a:prstGeom>
              <a:noFill/>
              <a:ln>
                <a:noFill/>
              </a:ln>
            </p:spPr>
          </p:pic>
          <p:sp>
            <p:nvSpPr>
              <p:cNvPr id="451" name="Google Shape;451;p56"/>
              <p:cNvSpPr txBox="1"/>
              <p:nvPr/>
            </p:nvSpPr>
            <p:spPr>
              <a:xfrm>
                <a:off x="1617412" y="4549938"/>
                <a:ext cx="426900" cy="161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Conveyer</a:t>
                </a:r>
                <a:endParaRPr sz="700">
                  <a:latin typeface="Montserrat"/>
                  <a:ea typeface="Montserrat"/>
                  <a:cs typeface="Montserrat"/>
                  <a:sym typeface="Montserrat"/>
                </a:endParaRPr>
              </a:p>
              <a:p>
                <a:pPr marL="0" lvl="0" indent="0" algn="ctr" rtl="0">
                  <a:spcBef>
                    <a:spcPts val="0"/>
                  </a:spcBef>
                  <a:spcAft>
                    <a:spcPts val="0"/>
                  </a:spcAft>
                  <a:buNone/>
                </a:pPr>
                <a:r>
                  <a:rPr lang="en-US" sz="700">
                    <a:latin typeface="Montserrat"/>
                    <a:ea typeface="Montserrat"/>
                    <a:cs typeface="Montserrat"/>
                    <a:sym typeface="Montserrat"/>
                  </a:rPr>
                  <a:t>Belt</a:t>
                </a:r>
                <a:endParaRPr sz="700">
                  <a:latin typeface="Montserrat"/>
                  <a:ea typeface="Montserrat"/>
                  <a:cs typeface="Montserrat"/>
                  <a:sym typeface="Montserrat"/>
                </a:endParaRPr>
              </a:p>
            </p:txBody>
          </p:sp>
        </p:grpSp>
        <p:grpSp>
          <p:nvGrpSpPr>
            <p:cNvPr id="452" name="Google Shape;452;p56"/>
            <p:cNvGrpSpPr/>
            <p:nvPr/>
          </p:nvGrpSpPr>
          <p:grpSpPr>
            <a:xfrm>
              <a:off x="1181028" y="2653091"/>
              <a:ext cx="313946" cy="331448"/>
              <a:chOff x="2112925" y="4513675"/>
              <a:chExt cx="395100" cy="331448"/>
            </a:xfrm>
          </p:grpSpPr>
          <p:pic>
            <p:nvPicPr>
              <p:cNvPr id="453" name="Google Shape;453;p56"/>
              <p:cNvPicPr preferRelativeResize="0"/>
              <p:nvPr/>
            </p:nvPicPr>
            <p:blipFill rotWithShape="1">
              <a:blip r:embed="rId11">
                <a:alphaModFix/>
              </a:blip>
              <a:srcRect/>
              <a:stretch/>
            </p:blipFill>
            <p:spPr>
              <a:xfrm>
                <a:off x="2218388" y="4513675"/>
                <a:ext cx="167381" cy="154500"/>
              </a:xfrm>
              <a:prstGeom prst="rect">
                <a:avLst/>
              </a:prstGeom>
              <a:noFill/>
              <a:ln>
                <a:noFill/>
              </a:ln>
            </p:spPr>
          </p:pic>
          <p:sp>
            <p:nvSpPr>
              <p:cNvPr id="454" name="Google Shape;454;p56"/>
              <p:cNvSpPr txBox="1"/>
              <p:nvPr/>
            </p:nvSpPr>
            <p:spPr>
              <a:xfrm>
                <a:off x="2112925" y="4683423"/>
                <a:ext cx="395100" cy="161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Historian</a:t>
                </a:r>
                <a:endParaRPr sz="700">
                  <a:latin typeface="Montserrat"/>
                  <a:ea typeface="Montserrat"/>
                  <a:cs typeface="Montserrat"/>
                  <a:sym typeface="Montserrat"/>
                </a:endParaRPr>
              </a:p>
              <a:p>
                <a:pPr marL="0" lvl="0" indent="0" algn="ctr" rtl="0">
                  <a:spcBef>
                    <a:spcPts val="0"/>
                  </a:spcBef>
                  <a:spcAft>
                    <a:spcPts val="0"/>
                  </a:spcAft>
                  <a:buNone/>
                </a:pPr>
                <a:r>
                  <a:rPr lang="en-US" sz="700">
                    <a:latin typeface="Montserrat"/>
                    <a:ea typeface="Montserrat"/>
                    <a:cs typeface="Montserrat"/>
                    <a:sym typeface="Montserrat"/>
                  </a:rPr>
                  <a:t>Server</a:t>
                </a:r>
                <a:endParaRPr sz="700">
                  <a:latin typeface="Montserrat"/>
                  <a:ea typeface="Montserrat"/>
                  <a:cs typeface="Montserrat"/>
                  <a:sym typeface="Montserrat"/>
                </a:endParaRPr>
              </a:p>
            </p:txBody>
          </p:sp>
        </p:grpSp>
        <p:grpSp>
          <p:nvGrpSpPr>
            <p:cNvPr id="455" name="Google Shape;455;p56"/>
            <p:cNvGrpSpPr/>
            <p:nvPr/>
          </p:nvGrpSpPr>
          <p:grpSpPr>
            <a:xfrm>
              <a:off x="1117811" y="3039304"/>
              <a:ext cx="512994" cy="344298"/>
              <a:chOff x="3580449" y="2046010"/>
              <a:chExt cx="645600" cy="344298"/>
            </a:xfrm>
          </p:grpSpPr>
          <p:pic>
            <p:nvPicPr>
              <p:cNvPr id="456" name="Google Shape;456;p56"/>
              <p:cNvPicPr preferRelativeResize="0"/>
              <p:nvPr/>
            </p:nvPicPr>
            <p:blipFill>
              <a:blip r:embed="rId12">
                <a:alphaModFix/>
              </a:blip>
              <a:stretch>
                <a:fillRect/>
              </a:stretch>
            </p:blipFill>
            <p:spPr>
              <a:xfrm>
                <a:off x="3816998" y="2046010"/>
                <a:ext cx="184779" cy="184800"/>
              </a:xfrm>
              <a:prstGeom prst="rect">
                <a:avLst/>
              </a:prstGeom>
              <a:noFill/>
              <a:ln>
                <a:noFill/>
              </a:ln>
            </p:spPr>
          </p:pic>
          <p:sp>
            <p:nvSpPr>
              <p:cNvPr id="457" name="Google Shape;457;p56"/>
              <p:cNvSpPr txBox="1"/>
              <p:nvPr/>
            </p:nvSpPr>
            <p:spPr>
              <a:xfrm>
                <a:off x="3580449" y="2228608"/>
                <a:ext cx="645600" cy="161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Industrial Control System</a:t>
                </a:r>
                <a:endParaRPr sz="700">
                  <a:latin typeface="Montserrat"/>
                  <a:ea typeface="Montserrat"/>
                  <a:cs typeface="Montserrat"/>
                  <a:sym typeface="Montserrat"/>
                </a:endParaRPr>
              </a:p>
            </p:txBody>
          </p:sp>
        </p:grpSp>
        <p:grpSp>
          <p:nvGrpSpPr>
            <p:cNvPr id="458" name="Google Shape;458;p56"/>
            <p:cNvGrpSpPr/>
            <p:nvPr/>
          </p:nvGrpSpPr>
          <p:grpSpPr>
            <a:xfrm>
              <a:off x="1494765" y="2653091"/>
              <a:ext cx="254590" cy="296930"/>
              <a:chOff x="2668694" y="4382098"/>
              <a:chExt cx="320400" cy="296930"/>
            </a:xfrm>
          </p:grpSpPr>
          <p:sp>
            <p:nvSpPr>
              <p:cNvPr id="459" name="Google Shape;459;p56"/>
              <p:cNvSpPr txBox="1"/>
              <p:nvPr/>
            </p:nvSpPr>
            <p:spPr>
              <a:xfrm>
                <a:off x="2668694" y="4598328"/>
                <a:ext cx="320400" cy="80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PLC</a:t>
                </a:r>
                <a:endParaRPr sz="700">
                  <a:latin typeface="Montserrat"/>
                  <a:ea typeface="Montserrat"/>
                  <a:cs typeface="Montserrat"/>
                  <a:sym typeface="Montserrat"/>
                </a:endParaRPr>
              </a:p>
            </p:txBody>
          </p:sp>
          <p:pic>
            <p:nvPicPr>
              <p:cNvPr id="460" name="Google Shape;460;p56"/>
              <p:cNvPicPr preferRelativeResize="0"/>
              <p:nvPr/>
            </p:nvPicPr>
            <p:blipFill>
              <a:blip r:embed="rId13">
                <a:alphaModFix/>
              </a:blip>
              <a:stretch>
                <a:fillRect/>
              </a:stretch>
            </p:blipFill>
            <p:spPr>
              <a:xfrm>
                <a:off x="2727213" y="4382098"/>
                <a:ext cx="203350" cy="203325"/>
              </a:xfrm>
              <a:prstGeom prst="rect">
                <a:avLst/>
              </a:prstGeom>
              <a:noFill/>
              <a:ln>
                <a:noFill/>
              </a:ln>
            </p:spPr>
          </p:pic>
        </p:grpSp>
        <p:grpSp>
          <p:nvGrpSpPr>
            <p:cNvPr id="461" name="Google Shape;461;p56"/>
            <p:cNvGrpSpPr/>
            <p:nvPr/>
          </p:nvGrpSpPr>
          <p:grpSpPr>
            <a:xfrm>
              <a:off x="1749146" y="2653091"/>
              <a:ext cx="286771" cy="286764"/>
              <a:chOff x="3003662" y="4410825"/>
              <a:chExt cx="360900" cy="286764"/>
            </a:xfrm>
          </p:grpSpPr>
          <p:sp>
            <p:nvSpPr>
              <p:cNvPr id="462" name="Google Shape;462;p56"/>
              <p:cNvSpPr txBox="1"/>
              <p:nvPr/>
            </p:nvSpPr>
            <p:spPr>
              <a:xfrm>
                <a:off x="3003662" y="4616889"/>
                <a:ext cx="360900" cy="80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CNC</a:t>
                </a:r>
                <a:endParaRPr sz="700">
                  <a:latin typeface="Montserrat"/>
                  <a:ea typeface="Montserrat"/>
                  <a:cs typeface="Montserrat"/>
                  <a:sym typeface="Montserrat"/>
                </a:endParaRPr>
              </a:p>
            </p:txBody>
          </p:sp>
          <p:pic>
            <p:nvPicPr>
              <p:cNvPr id="463" name="Google Shape;463;p56"/>
              <p:cNvPicPr preferRelativeResize="0"/>
              <p:nvPr/>
            </p:nvPicPr>
            <p:blipFill>
              <a:blip r:embed="rId14">
                <a:alphaModFix/>
              </a:blip>
              <a:stretch>
                <a:fillRect/>
              </a:stretch>
            </p:blipFill>
            <p:spPr>
              <a:xfrm>
                <a:off x="3085848" y="4410825"/>
                <a:ext cx="196538" cy="196538"/>
              </a:xfrm>
              <a:prstGeom prst="rect">
                <a:avLst/>
              </a:prstGeom>
              <a:noFill/>
              <a:ln>
                <a:noFill/>
              </a:ln>
            </p:spPr>
          </p:pic>
        </p:grpSp>
        <p:sp>
          <p:nvSpPr>
            <p:cNvPr id="464" name="Google Shape;464;p56"/>
            <p:cNvSpPr txBox="1"/>
            <p:nvPr/>
          </p:nvSpPr>
          <p:spPr>
            <a:xfrm>
              <a:off x="1119650" y="3438363"/>
              <a:ext cx="927000" cy="103800"/>
            </a:xfrm>
            <a:prstGeom prst="rect">
              <a:avLst/>
            </a:prstGeom>
            <a:solidFill>
              <a:srgbClr val="D9D9D9"/>
            </a:solidFill>
            <a:ln>
              <a:noFill/>
            </a:ln>
          </p:spPr>
          <p:txBody>
            <a:bodyPr spcFirstLastPara="1" wrap="square" lIns="121900" tIns="0" rIns="12190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OT assets</a:t>
              </a:r>
              <a:endParaRPr sz="900" b="1">
                <a:latin typeface="Montserrat"/>
                <a:ea typeface="Montserrat"/>
                <a:cs typeface="Montserrat"/>
                <a:sym typeface="Montserrat"/>
              </a:endParaRPr>
            </a:p>
          </p:txBody>
        </p:sp>
      </p:grpSp>
      <p:grpSp>
        <p:nvGrpSpPr>
          <p:cNvPr id="465" name="Google Shape;465;p56"/>
          <p:cNvGrpSpPr/>
          <p:nvPr/>
        </p:nvGrpSpPr>
        <p:grpSpPr>
          <a:xfrm>
            <a:off x="4505861" y="3598516"/>
            <a:ext cx="1219189" cy="1221497"/>
            <a:chOff x="3795740" y="2522250"/>
            <a:chExt cx="914415" cy="916146"/>
          </a:xfrm>
        </p:grpSpPr>
        <p:sp>
          <p:nvSpPr>
            <p:cNvPr id="466" name="Google Shape;466;p56"/>
            <p:cNvSpPr/>
            <p:nvPr/>
          </p:nvSpPr>
          <p:spPr>
            <a:xfrm>
              <a:off x="3795740" y="2522250"/>
              <a:ext cx="914400" cy="914400"/>
            </a:xfrm>
            <a:prstGeom prst="rect">
              <a:avLst/>
            </a:prstGeom>
            <a:solidFill>
              <a:srgbClr val="F3F3F3"/>
            </a:solidFill>
            <a:ln w="9525" cap="flat" cmpd="sng">
              <a:solidFill>
                <a:srgbClr val="B7B7B7"/>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7" name="Google Shape;467;p56"/>
            <p:cNvGrpSpPr/>
            <p:nvPr/>
          </p:nvGrpSpPr>
          <p:grpSpPr>
            <a:xfrm>
              <a:off x="4382604" y="2821089"/>
              <a:ext cx="327545" cy="265500"/>
              <a:chOff x="2193087" y="4414550"/>
              <a:chExt cx="320400" cy="265500"/>
            </a:xfrm>
          </p:grpSpPr>
          <p:pic>
            <p:nvPicPr>
              <p:cNvPr id="468" name="Google Shape;468;p56"/>
              <p:cNvPicPr preferRelativeResize="0"/>
              <p:nvPr/>
            </p:nvPicPr>
            <p:blipFill>
              <a:blip r:embed="rId15">
                <a:alphaModFix/>
              </a:blip>
              <a:stretch>
                <a:fillRect/>
              </a:stretch>
            </p:blipFill>
            <p:spPr>
              <a:xfrm>
                <a:off x="2272025" y="4414550"/>
                <a:ext cx="184800" cy="184800"/>
              </a:xfrm>
              <a:prstGeom prst="rect">
                <a:avLst/>
              </a:prstGeom>
              <a:noFill/>
              <a:ln>
                <a:noFill/>
              </a:ln>
            </p:spPr>
          </p:pic>
          <p:sp>
            <p:nvSpPr>
              <p:cNvPr id="469" name="Google Shape;469;p56"/>
              <p:cNvSpPr txBox="1"/>
              <p:nvPr/>
            </p:nvSpPr>
            <p:spPr>
              <a:xfrm>
                <a:off x="2193087" y="4599350"/>
                <a:ext cx="320400" cy="80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BMS</a:t>
                </a:r>
                <a:endParaRPr sz="700">
                  <a:latin typeface="Montserrat"/>
                  <a:ea typeface="Montserrat"/>
                  <a:cs typeface="Montserrat"/>
                  <a:sym typeface="Montserrat"/>
                </a:endParaRPr>
              </a:p>
            </p:txBody>
          </p:sp>
        </p:grpSp>
        <p:grpSp>
          <p:nvGrpSpPr>
            <p:cNvPr id="470" name="Google Shape;470;p56"/>
            <p:cNvGrpSpPr/>
            <p:nvPr/>
          </p:nvGrpSpPr>
          <p:grpSpPr>
            <a:xfrm>
              <a:off x="3851961" y="2958391"/>
              <a:ext cx="387349" cy="321548"/>
              <a:chOff x="3615463" y="4523064"/>
              <a:chExt cx="378900" cy="321548"/>
            </a:xfrm>
          </p:grpSpPr>
          <p:pic>
            <p:nvPicPr>
              <p:cNvPr id="471" name="Google Shape;471;p56"/>
              <p:cNvPicPr preferRelativeResize="0"/>
              <p:nvPr/>
            </p:nvPicPr>
            <p:blipFill rotWithShape="1">
              <a:blip r:embed="rId16">
                <a:alphaModFix/>
              </a:blip>
              <a:srcRect/>
              <a:stretch/>
            </p:blipFill>
            <p:spPr>
              <a:xfrm>
                <a:off x="3719586" y="4523064"/>
                <a:ext cx="177559" cy="154500"/>
              </a:xfrm>
              <a:prstGeom prst="rect">
                <a:avLst/>
              </a:prstGeom>
              <a:noFill/>
              <a:ln>
                <a:noFill/>
              </a:ln>
            </p:spPr>
          </p:pic>
          <p:sp>
            <p:nvSpPr>
              <p:cNvPr id="472" name="Google Shape;472;p56"/>
              <p:cNvSpPr txBox="1"/>
              <p:nvPr/>
            </p:nvSpPr>
            <p:spPr>
              <a:xfrm>
                <a:off x="3615463" y="4682913"/>
                <a:ext cx="378900" cy="161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Security</a:t>
                </a:r>
                <a:endParaRPr sz="700">
                  <a:latin typeface="Montserrat"/>
                  <a:ea typeface="Montserrat"/>
                  <a:cs typeface="Montserrat"/>
                  <a:sym typeface="Montserrat"/>
                </a:endParaRPr>
              </a:p>
              <a:p>
                <a:pPr marL="0" lvl="0" indent="0" algn="ctr" rtl="0">
                  <a:spcBef>
                    <a:spcPts val="0"/>
                  </a:spcBef>
                  <a:spcAft>
                    <a:spcPts val="0"/>
                  </a:spcAft>
                  <a:buNone/>
                </a:pPr>
                <a:r>
                  <a:rPr lang="en-US" sz="700">
                    <a:latin typeface="Montserrat"/>
                    <a:ea typeface="Montserrat"/>
                    <a:cs typeface="Montserrat"/>
                    <a:sym typeface="Montserrat"/>
                  </a:rPr>
                  <a:t>Camera</a:t>
                </a:r>
                <a:endParaRPr sz="700">
                  <a:latin typeface="Montserrat"/>
                  <a:ea typeface="Montserrat"/>
                  <a:cs typeface="Montserrat"/>
                  <a:sym typeface="Montserrat"/>
                </a:endParaRPr>
              </a:p>
            </p:txBody>
          </p:sp>
        </p:grpSp>
        <p:grpSp>
          <p:nvGrpSpPr>
            <p:cNvPr id="473" name="Google Shape;473;p56"/>
            <p:cNvGrpSpPr/>
            <p:nvPr/>
          </p:nvGrpSpPr>
          <p:grpSpPr>
            <a:xfrm>
              <a:off x="4181774" y="2585866"/>
              <a:ext cx="403911" cy="261348"/>
              <a:chOff x="3004100" y="4377623"/>
              <a:chExt cx="395100" cy="261348"/>
            </a:xfrm>
          </p:grpSpPr>
          <p:pic>
            <p:nvPicPr>
              <p:cNvPr id="474" name="Google Shape;474;p56"/>
              <p:cNvPicPr preferRelativeResize="0"/>
              <p:nvPr/>
            </p:nvPicPr>
            <p:blipFill rotWithShape="1">
              <a:blip r:embed="rId17">
                <a:alphaModFix/>
              </a:blip>
              <a:srcRect/>
              <a:stretch/>
            </p:blipFill>
            <p:spPr>
              <a:xfrm>
                <a:off x="3105847" y="4377623"/>
                <a:ext cx="191598" cy="180650"/>
              </a:xfrm>
              <a:prstGeom prst="rect">
                <a:avLst/>
              </a:prstGeom>
              <a:noFill/>
              <a:ln>
                <a:noFill/>
              </a:ln>
            </p:spPr>
          </p:pic>
          <p:sp>
            <p:nvSpPr>
              <p:cNvPr id="475" name="Google Shape;475;p56"/>
              <p:cNvSpPr txBox="1"/>
              <p:nvPr/>
            </p:nvSpPr>
            <p:spPr>
              <a:xfrm>
                <a:off x="3004100" y="4558271"/>
                <a:ext cx="395100" cy="80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Printer</a:t>
                </a:r>
                <a:endParaRPr sz="700">
                  <a:latin typeface="Montserrat"/>
                  <a:ea typeface="Montserrat"/>
                  <a:cs typeface="Montserrat"/>
                  <a:sym typeface="Montserrat"/>
                </a:endParaRPr>
              </a:p>
            </p:txBody>
          </p:sp>
        </p:grpSp>
        <p:grpSp>
          <p:nvGrpSpPr>
            <p:cNvPr id="476" name="Google Shape;476;p56"/>
            <p:cNvGrpSpPr/>
            <p:nvPr/>
          </p:nvGrpSpPr>
          <p:grpSpPr>
            <a:xfrm>
              <a:off x="3843222" y="2571750"/>
              <a:ext cx="404831" cy="268339"/>
              <a:chOff x="854925" y="2609561"/>
              <a:chExt cx="396000" cy="268339"/>
            </a:xfrm>
          </p:grpSpPr>
          <p:pic>
            <p:nvPicPr>
              <p:cNvPr id="477" name="Google Shape;477;p56"/>
              <p:cNvPicPr preferRelativeResize="0"/>
              <p:nvPr/>
            </p:nvPicPr>
            <p:blipFill rotWithShape="1">
              <a:blip r:embed="rId18">
                <a:alphaModFix/>
              </a:blip>
              <a:srcRect/>
              <a:stretch/>
            </p:blipFill>
            <p:spPr>
              <a:xfrm>
                <a:off x="940550" y="2609561"/>
                <a:ext cx="224759" cy="183250"/>
              </a:xfrm>
              <a:prstGeom prst="rect">
                <a:avLst/>
              </a:prstGeom>
              <a:noFill/>
              <a:ln>
                <a:noFill/>
              </a:ln>
            </p:spPr>
          </p:pic>
          <p:sp>
            <p:nvSpPr>
              <p:cNvPr id="478" name="Google Shape;478;p56"/>
              <p:cNvSpPr txBox="1"/>
              <p:nvPr/>
            </p:nvSpPr>
            <p:spPr>
              <a:xfrm>
                <a:off x="854925" y="2797200"/>
                <a:ext cx="396000" cy="80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Endpoint</a:t>
                </a:r>
                <a:endParaRPr sz="700">
                  <a:latin typeface="Montserrat"/>
                  <a:ea typeface="Montserrat"/>
                  <a:cs typeface="Montserrat"/>
                  <a:sym typeface="Montserrat"/>
                </a:endParaRPr>
              </a:p>
            </p:txBody>
          </p:sp>
        </p:grpSp>
        <p:sp>
          <p:nvSpPr>
            <p:cNvPr id="479" name="Google Shape;479;p56"/>
            <p:cNvSpPr txBox="1"/>
            <p:nvPr/>
          </p:nvSpPr>
          <p:spPr>
            <a:xfrm>
              <a:off x="3795755" y="3334596"/>
              <a:ext cx="914400" cy="103800"/>
            </a:xfrm>
            <a:prstGeom prst="rect">
              <a:avLst/>
            </a:prstGeom>
            <a:solidFill>
              <a:srgbClr val="D9D9D9"/>
            </a:solidFill>
            <a:ln>
              <a:noFill/>
            </a:ln>
          </p:spPr>
          <p:txBody>
            <a:bodyPr spcFirstLastPara="1" wrap="square" lIns="121900" tIns="0" rIns="12190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IT/IoT devices</a:t>
              </a:r>
              <a:endParaRPr sz="900" b="1">
                <a:latin typeface="Montserrat"/>
                <a:ea typeface="Montserrat"/>
                <a:cs typeface="Montserrat"/>
                <a:sym typeface="Montserrat"/>
              </a:endParaRPr>
            </a:p>
          </p:txBody>
        </p:sp>
        <p:grpSp>
          <p:nvGrpSpPr>
            <p:cNvPr id="480" name="Google Shape;480;p56"/>
            <p:cNvGrpSpPr/>
            <p:nvPr/>
          </p:nvGrpSpPr>
          <p:grpSpPr>
            <a:xfrm>
              <a:off x="4256378" y="2985975"/>
              <a:ext cx="254700" cy="262190"/>
              <a:chOff x="3386553" y="3556650"/>
              <a:chExt cx="254700" cy="262190"/>
            </a:xfrm>
          </p:grpSpPr>
          <p:pic>
            <p:nvPicPr>
              <p:cNvPr id="481" name="Google Shape;481;p56" descr="A close up of a logo&#10;&#10;Description automatically generated"/>
              <p:cNvPicPr preferRelativeResize="0"/>
              <p:nvPr/>
            </p:nvPicPr>
            <p:blipFill rotWithShape="1">
              <a:blip r:embed="rId19">
                <a:alphaModFix/>
              </a:blip>
              <a:srcRect/>
              <a:stretch/>
            </p:blipFill>
            <p:spPr>
              <a:xfrm>
                <a:off x="3423149" y="3556650"/>
                <a:ext cx="181499" cy="181499"/>
              </a:xfrm>
              <a:prstGeom prst="rect">
                <a:avLst/>
              </a:prstGeom>
              <a:noFill/>
              <a:ln>
                <a:noFill/>
              </a:ln>
            </p:spPr>
          </p:pic>
          <p:sp>
            <p:nvSpPr>
              <p:cNvPr id="482" name="Google Shape;482;p56"/>
              <p:cNvSpPr txBox="1"/>
              <p:nvPr/>
            </p:nvSpPr>
            <p:spPr>
              <a:xfrm>
                <a:off x="3386553" y="3738139"/>
                <a:ext cx="254700" cy="80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HVAC</a:t>
                </a:r>
                <a:endParaRPr sz="700">
                  <a:latin typeface="Montserrat"/>
                  <a:ea typeface="Montserrat"/>
                  <a:cs typeface="Montserrat"/>
                  <a:sym typeface="Montserrat"/>
                </a:endParaRPr>
              </a:p>
            </p:txBody>
          </p:sp>
        </p:grpSp>
      </p:grpSp>
      <p:sp>
        <p:nvSpPr>
          <p:cNvPr id="483" name="Google Shape;483;p56"/>
          <p:cNvSpPr/>
          <p:nvPr/>
        </p:nvSpPr>
        <p:spPr>
          <a:xfrm>
            <a:off x="6683433" y="1594383"/>
            <a:ext cx="4964700" cy="853500"/>
          </a:xfrm>
          <a:prstGeom prst="roundRect">
            <a:avLst>
              <a:gd name="adj" fmla="val 50000"/>
            </a:avLst>
          </a:prstGeom>
          <a:solidFill>
            <a:srgbClr val="FFFFFF"/>
          </a:solidFill>
          <a:ln>
            <a:noFill/>
          </a:ln>
          <a:effectLst>
            <a:outerShdw blurRad="57150" dist="19050" dir="5400000" algn="bl" rotWithShape="0">
              <a:srgbClr val="000000">
                <a:alpha val="50000"/>
              </a:srgbClr>
            </a:outerShdw>
          </a:effectLst>
        </p:spPr>
        <p:txBody>
          <a:bodyPr spcFirstLastPara="1" wrap="square" lIns="0" tIns="121900" rIns="0" bIns="121900" anchor="ctr" anchorCtr="0">
            <a:noAutofit/>
          </a:bodyPr>
          <a:lstStyle/>
          <a:p>
            <a:pPr marL="685800" lvl="0" indent="0" algn="ctr" rtl="0">
              <a:spcBef>
                <a:spcPts val="0"/>
              </a:spcBef>
              <a:spcAft>
                <a:spcPts val="0"/>
              </a:spcAft>
              <a:buNone/>
            </a:pPr>
            <a:r>
              <a:rPr lang="en-US" sz="1600" b="1">
                <a:solidFill>
                  <a:srgbClr val="FA582D"/>
                </a:solidFill>
                <a:latin typeface="Montserrat"/>
                <a:ea typeface="Montserrat"/>
                <a:cs typeface="Montserrat"/>
                <a:sym typeface="Montserrat"/>
              </a:rPr>
              <a:t>ML-powered scalable discovery </a:t>
            </a:r>
            <a:endParaRPr sz="1600" b="1">
              <a:solidFill>
                <a:srgbClr val="FA582D"/>
              </a:solidFill>
              <a:latin typeface="Montserrat"/>
              <a:ea typeface="Montserrat"/>
              <a:cs typeface="Montserrat"/>
              <a:sym typeface="Montserrat"/>
            </a:endParaRPr>
          </a:p>
        </p:txBody>
      </p:sp>
      <p:grpSp>
        <p:nvGrpSpPr>
          <p:cNvPr id="484" name="Google Shape;484;p56"/>
          <p:cNvGrpSpPr/>
          <p:nvPr/>
        </p:nvGrpSpPr>
        <p:grpSpPr>
          <a:xfrm>
            <a:off x="6683264" y="3798480"/>
            <a:ext cx="4964676" cy="853579"/>
            <a:chOff x="5088775" y="2358069"/>
            <a:chExt cx="3723600" cy="640200"/>
          </a:xfrm>
        </p:grpSpPr>
        <p:sp>
          <p:nvSpPr>
            <p:cNvPr id="485" name="Google Shape;485;p56"/>
            <p:cNvSpPr/>
            <p:nvPr/>
          </p:nvSpPr>
          <p:spPr>
            <a:xfrm>
              <a:off x="5088775" y="2358069"/>
              <a:ext cx="3723600" cy="640200"/>
            </a:xfrm>
            <a:prstGeom prst="roundRect">
              <a:avLst>
                <a:gd name="adj" fmla="val 50000"/>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0" bIns="121900" anchor="ctr" anchorCtr="0">
              <a:noAutofit/>
            </a:bodyPr>
            <a:lstStyle/>
            <a:p>
              <a:pPr marL="685800" lvl="0" indent="0" algn="ctr" rtl="0">
                <a:spcBef>
                  <a:spcPts val="0"/>
                </a:spcBef>
                <a:spcAft>
                  <a:spcPts val="0"/>
                </a:spcAft>
                <a:buClr>
                  <a:schemeClr val="dk1"/>
                </a:buClr>
                <a:buSzPts val="1500"/>
                <a:buFont typeface="Arial"/>
                <a:buNone/>
              </a:pPr>
              <a:r>
                <a:rPr lang="en-US" sz="1600" b="1">
                  <a:solidFill>
                    <a:srgbClr val="FA582D"/>
                  </a:solidFill>
                  <a:latin typeface="Montserrat"/>
                  <a:ea typeface="Montserrat"/>
                  <a:cs typeface="Montserrat"/>
                  <a:sym typeface="Montserrat"/>
                </a:rPr>
                <a:t>Apps at layer 7 and users identity</a:t>
              </a:r>
              <a:endParaRPr sz="1600" b="1">
                <a:solidFill>
                  <a:srgbClr val="FA582D"/>
                </a:solidFill>
                <a:latin typeface="Montserrat"/>
                <a:ea typeface="Montserrat"/>
                <a:cs typeface="Montserrat"/>
                <a:sym typeface="Montserrat"/>
              </a:endParaRPr>
            </a:p>
          </p:txBody>
        </p:sp>
        <p:sp>
          <p:nvSpPr>
            <p:cNvPr id="486" name="Google Shape;486;p56"/>
            <p:cNvSpPr/>
            <p:nvPr/>
          </p:nvSpPr>
          <p:spPr>
            <a:xfrm>
              <a:off x="5173650" y="2426526"/>
              <a:ext cx="497400" cy="489300"/>
            </a:xfrm>
            <a:prstGeom prst="ellipse">
              <a:avLst/>
            </a:prstGeom>
            <a:solidFill>
              <a:srgbClr val="FA58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87" name="Google Shape;487;p56"/>
          <p:cNvGrpSpPr/>
          <p:nvPr/>
        </p:nvGrpSpPr>
        <p:grpSpPr>
          <a:xfrm>
            <a:off x="6683264" y="2696351"/>
            <a:ext cx="4964676" cy="853579"/>
            <a:chOff x="5088775" y="3596550"/>
            <a:chExt cx="3723600" cy="640200"/>
          </a:xfrm>
        </p:grpSpPr>
        <p:sp>
          <p:nvSpPr>
            <p:cNvPr id="488" name="Google Shape;488;p56"/>
            <p:cNvSpPr/>
            <p:nvPr/>
          </p:nvSpPr>
          <p:spPr>
            <a:xfrm>
              <a:off x="5088775" y="3596550"/>
              <a:ext cx="3723600" cy="640200"/>
            </a:xfrm>
            <a:prstGeom prst="roundRect">
              <a:avLst>
                <a:gd name="adj" fmla="val 50000"/>
              </a:avLst>
            </a:prstGeom>
            <a:solidFill>
              <a:srgbClr val="FFFFFF"/>
            </a:solidFill>
            <a:ln>
              <a:noFill/>
            </a:ln>
            <a:effectLst>
              <a:outerShdw blurRad="57150" dist="19050" dir="5400000" algn="bl" rotWithShape="0">
                <a:srgbClr val="000000">
                  <a:alpha val="50000"/>
                </a:srgbClr>
              </a:outerShdw>
            </a:effectLst>
          </p:spPr>
          <p:txBody>
            <a:bodyPr spcFirstLastPara="1" wrap="square" lIns="0" tIns="121900" rIns="0" bIns="121900" anchor="ctr" anchorCtr="0">
              <a:noAutofit/>
            </a:bodyPr>
            <a:lstStyle/>
            <a:p>
              <a:pPr marL="685800" lvl="0" indent="0" algn="ctr" rtl="0">
                <a:spcBef>
                  <a:spcPts val="0"/>
                </a:spcBef>
                <a:spcAft>
                  <a:spcPts val="0"/>
                </a:spcAft>
                <a:buNone/>
              </a:pPr>
              <a:r>
                <a:rPr lang="en-US" sz="1600" b="1">
                  <a:solidFill>
                    <a:srgbClr val="FA582D"/>
                  </a:solidFill>
                  <a:latin typeface="Montserrat"/>
                  <a:ea typeface="Montserrat"/>
                  <a:cs typeface="Montserrat"/>
                  <a:sym typeface="Montserrat"/>
                </a:rPr>
                <a:t>OT/IoT/IT/5G assets, devices, and protocols context </a:t>
              </a:r>
              <a:endParaRPr sz="1600" b="1">
                <a:solidFill>
                  <a:srgbClr val="FA582D"/>
                </a:solidFill>
                <a:latin typeface="Montserrat"/>
                <a:ea typeface="Montserrat"/>
                <a:cs typeface="Montserrat"/>
                <a:sym typeface="Montserrat"/>
              </a:endParaRPr>
            </a:p>
          </p:txBody>
        </p:sp>
        <p:sp>
          <p:nvSpPr>
            <p:cNvPr id="489" name="Google Shape;489;p56"/>
            <p:cNvSpPr/>
            <p:nvPr/>
          </p:nvSpPr>
          <p:spPr>
            <a:xfrm>
              <a:off x="5173650" y="3670277"/>
              <a:ext cx="497400" cy="489300"/>
            </a:xfrm>
            <a:prstGeom prst="ellipse">
              <a:avLst/>
            </a:prstGeom>
            <a:solidFill>
              <a:srgbClr val="FA58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90" name="Google Shape;490;p56"/>
          <p:cNvSpPr/>
          <p:nvPr/>
        </p:nvSpPr>
        <p:spPr>
          <a:xfrm>
            <a:off x="6796600" y="1695000"/>
            <a:ext cx="663300" cy="652500"/>
          </a:xfrm>
          <a:prstGeom prst="ellipse">
            <a:avLst/>
          </a:prstGeom>
          <a:solidFill>
            <a:srgbClr val="FA58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491" name="Google Shape;491;p56"/>
          <p:cNvPicPr preferRelativeResize="0"/>
          <p:nvPr/>
        </p:nvPicPr>
        <p:blipFill>
          <a:blip r:embed="rId20">
            <a:alphaModFix/>
          </a:blip>
          <a:stretch>
            <a:fillRect/>
          </a:stretch>
        </p:blipFill>
        <p:spPr>
          <a:xfrm>
            <a:off x="6867100" y="1762195"/>
            <a:ext cx="522199" cy="518000"/>
          </a:xfrm>
          <a:prstGeom prst="rect">
            <a:avLst/>
          </a:prstGeom>
          <a:noFill/>
          <a:ln>
            <a:noFill/>
          </a:ln>
        </p:spPr>
      </p:pic>
      <p:grpSp>
        <p:nvGrpSpPr>
          <p:cNvPr id="492" name="Google Shape;492;p56"/>
          <p:cNvGrpSpPr/>
          <p:nvPr/>
        </p:nvGrpSpPr>
        <p:grpSpPr>
          <a:xfrm>
            <a:off x="4505902" y="1583298"/>
            <a:ext cx="1219170" cy="1032458"/>
            <a:chOff x="3123780" y="1407359"/>
            <a:chExt cx="914400" cy="774362"/>
          </a:xfrm>
        </p:grpSpPr>
        <p:grpSp>
          <p:nvGrpSpPr>
            <p:cNvPr id="493" name="Google Shape;493;p56"/>
            <p:cNvGrpSpPr/>
            <p:nvPr/>
          </p:nvGrpSpPr>
          <p:grpSpPr>
            <a:xfrm>
              <a:off x="3225930" y="1407359"/>
              <a:ext cx="710100" cy="611486"/>
              <a:chOff x="6220981" y="1251834"/>
              <a:chExt cx="710100" cy="611486"/>
            </a:xfrm>
          </p:grpSpPr>
          <p:sp>
            <p:nvSpPr>
              <p:cNvPr id="494" name="Google Shape;494;p56"/>
              <p:cNvSpPr/>
              <p:nvPr/>
            </p:nvSpPr>
            <p:spPr>
              <a:xfrm>
                <a:off x="6263155" y="1251840"/>
                <a:ext cx="603600" cy="603600"/>
              </a:xfrm>
              <a:prstGeom prst="ellipse">
                <a:avLst/>
              </a:prstGeom>
              <a:solidFill>
                <a:srgbClr val="FFFFFF"/>
              </a:solidFill>
              <a:ln w="9525" cap="flat" cmpd="sng">
                <a:solidFill>
                  <a:srgbClr val="434343"/>
                </a:solidFill>
                <a:prstDash val="solid"/>
                <a:round/>
                <a:headEnd type="none" w="sm" len="sm"/>
                <a:tailEnd type="none" w="sm" len="sm"/>
              </a:ln>
              <a:effectLst>
                <a:outerShdw blurRad="114300" dist="9525" dir="2700000" algn="tl" rotWithShape="0">
                  <a:srgbClr val="000000">
                    <a:alpha val="32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a:solidFill>
                    <a:srgbClr val="E9E9E9"/>
                  </a:solidFill>
                </a:endParaRPr>
              </a:p>
            </p:txBody>
          </p:sp>
          <p:grpSp>
            <p:nvGrpSpPr>
              <p:cNvPr id="495" name="Google Shape;495;p56"/>
              <p:cNvGrpSpPr/>
              <p:nvPr/>
            </p:nvGrpSpPr>
            <p:grpSpPr>
              <a:xfrm>
                <a:off x="6220981" y="1251834"/>
                <a:ext cx="710100" cy="611486"/>
                <a:chOff x="7594275" y="1274827"/>
                <a:chExt cx="710100" cy="611486"/>
              </a:xfrm>
            </p:grpSpPr>
            <p:grpSp>
              <p:nvGrpSpPr>
                <p:cNvPr id="496" name="Google Shape;496;p56"/>
                <p:cNvGrpSpPr/>
                <p:nvPr/>
              </p:nvGrpSpPr>
              <p:grpSpPr>
                <a:xfrm>
                  <a:off x="7798875" y="1602289"/>
                  <a:ext cx="300900" cy="284023"/>
                  <a:chOff x="7341675" y="1602289"/>
                  <a:chExt cx="300900" cy="284023"/>
                </a:xfrm>
              </p:grpSpPr>
              <p:pic>
                <p:nvPicPr>
                  <p:cNvPr id="497" name="Google Shape;497;p56"/>
                  <p:cNvPicPr preferRelativeResize="0"/>
                  <p:nvPr/>
                </p:nvPicPr>
                <p:blipFill>
                  <a:blip r:embed="rId21">
                    <a:alphaModFix/>
                  </a:blip>
                  <a:stretch>
                    <a:fillRect/>
                  </a:stretch>
                </p:blipFill>
                <p:spPr>
                  <a:xfrm>
                    <a:off x="7389614" y="1602289"/>
                    <a:ext cx="182880" cy="182880"/>
                  </a:xfrm>
                  <a:prstGeom prst="rect">
                    <a:avLst/>
                  </a:prstGeom>
                  <a:noFill/>
                  <a:ln>
                    <a:noFill/>
                  </a:ln>
                </p:spPr>
              </p:pic>
              <p:sp>
                <p:nvSpPr>
                  <p:cNvPr id="498" name="Google Shape;498;p56"/>
                  <p:cNvSpPr txBox="1"/>
                  <p:nvPr/>
                </p:nvSpPr>
                <p:spPr>
                  <a:xfrm>
                    <a:off x="7341675" y="1750113"/>
                    <a:ext cx="300900" cy="136200"/>
                  </a:xfrm>
                  <a:prstGeom prst="rect">
                    <a:avLst/>
                  </a:prstGeom>
                  <a:noFill/>
                  <a:ln>
                    <a:noFill/>
                  </a:ln>
                </p:spPr>
                <p:txBody>
                  <a:bodyPr spcFirstLastPara="1" wrap="square" lIns="0" tIns="36575" rIns="0" bIns="36575"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Vendor</a:t>
                    </a:r>
                    <a:endParaRPr sz="700">
                      <a:latin typeface="Montserrat"/>
                      <a:ea typeface="Montserrat"/>
                      <a:cs typeface="Montserrat"/>
                      <a:sym typeface="Montserrat"/>
                    </a:endParaRPr>
                  </a:p>
                </p:txBody>
              </p:sp>
            </p:grpSp>
            <p:grpSp>
              <p:nvGrpSpPr>
                <p:cNvPr id="499" name="Google Shape;499;p56"/>
                <p:cNvGrpSpPr/>
                <p:nvPr/>
              </p:nvGrpSpPr>
              <p:grpSpPr>
                <a:xfrm>
                  <a:off x="7594275" y="1274827"/>
                  <a:ext cx="710100" cy="315783"/>
                  <a:chOff x="7031950" y="1304667"/>
                  <a:chExt cx="710100" cy="315783"/>
                </a:xfrm>
              </p:grpSpPr>
              <p:pic>
                <p:nvPicPr>
                  <p:cNvPr id="500" name="Google Shape;500;p56"/>
                  <p:cNvPicPr preferRelativeResize="0"/>
                  <p:nvPr/>
                </p:nvPicPr>
                <p:blipFill>
                  <a:blip r:embed="rId22">
                    <a:alphaModFix/>
                  </a:blip>
                  <a:stretch>
                    <a:fillRect/>
                  </a:stretch>
                </p:blipFill>
                <p:spPr>
                  <a:xfrm>
                    <a:off x="7268122" y="1304667"/>
                    <a:ext cx="201167" cy="201169"/>
                  </a:xfrm>
                  <a:prstGeom prst="rect">
                    <a:avLst/>
                  </a:prstGeom>
                  <a:noFill/>
                  <a:ln>
                    <a:noFill/>
                  </a:ln>
                </p:spPr>
              </p:pic>
              <p:sp>
                <p:nvSpPr>
                  <p:cNvPr id="501" name="Google Shape;501;p56"/>
                  <p:cNvSpPr txBox="1"/>
                  <p:nvPr/>
                </p:nvSpPr>
                <p:spPr>
                  <a:xfrm>
                    <a:off x="7031950" y="1484250"/>
                    <a:ext cx="710100" cy="136200"/>
                  </a:xfrm>
                  <a:prstGeom prst="rect">
                    <a:avLst/>
                  </a:prstGeom>
                  <a:noFill/>
                  <a:ln>
                    <a:noFill/>
                  </a:ln>
                </p:spPr>
                <p:txBody>
                  <a:bodyPr spcFirstLastPara="1" wrap="square" lIns="0" tIns="36575" rIns="0" bIns="36575" anchor="t" anchorCtr="0">
                    <a:spAutoFit/>
                  </a:bodyPr>
                  <a:lstStyle/>
                  <a:p>
                    <a:pPr marL="0" lvl="0" indent="0" algn="ctr" rtl="0">
                      <a:spcBef>
                        <a:spcPts val="0"/>
                      </a:spcBef>
                      <a:spcAft>
                        <a:spcPts val="0"/>
                      </a:spcAft>
                      <a:buNone/>
                    </a:pPr>
                    <a:r>
                      <a:rPr lang="en-US" sz="700">
                        <a:latin typeface="Montserrat"/>
                        <a:ea typeface="Montserrat"/>
                        <a:cs typeface="Montserrat"/>
                        <a:sym typeface="Montserrat"/>
                      </a:rPr>
                      <a:t>Remote worker</a:t>
                    </a:r>
                    <a:endParaRPr sz="700">
                      <a:latin typeface="Montserrat"/>
                      <a:ea typeface="Montserrat"/>
                      <a:cs typeface="Montserrat"/>
                      <a:sym typeface="Montserrat"/>
                    </a:endParaRPr>
                  </a:p>
                </p:txBody>
              </p:sp>
            </p:grpSp>
          </p:grpSp>
        </p:grpSp>
        <p:sp>
          <p:nvSpPr>
            <p:cNvPr id="502" name="Google Shape;502;p56"/>
            <p:cNvSpPr txBox="1"/>
            <p:nvPr/>
          </p:nvSpPr>
          <p:spPr>
            <a:xfrm>
              <a:off x="3123780" y="2077921"/>
              <a:ext cx="914400" cy="103800"/>
            </a:xfrm>
            <a:prstGeom prst="rect">
              <a:avLst/>
            </a:prstGeom>
            <a:noFill/>
            <a:ln>
              <a:noFill/>
            </a:ln>
          </p:spPr>
          <p:txBody>
            <a:bodyPr spcFirstLastPara="1" wrap="square" lIns="121900" tIns="0" rIns="12190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Remote users</a:t>
              </a:r>
              <a:endParaRPr sz="900" b="1">
                <a:latin typeface="Montserrat"/>
                <a:ea typeface="Montserrat"/>
                <a:cs typeface="Montserrat"/>
                <a:sym typeface="Montserrat"/>
              </a:endParaRPr>
            </a:p>
          </p:txBody>
        </p:sp>
        <p:sp>
          <p:nvSpPr>
            <p:cNvPr id="503" name="Google Shape;503;p56"/>
            <p:cNvSpPr txBox="1"/>
            <p:nvPr/>
          </p:nvSpPr>
          <p:spPr>
            <a:xfrm>
              <a:off x="3453630" y="1960552"/>
              <a:ext cx="254700" cy="80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endParaRPr sz="700">
                <a:latin typeface="Montserrat"/>
                <a:ea typeface="Montserrat"/>
                <a:cs typeface="Montserrat"/>
                <a:sym typeface="Montserrat"/>
              </a:endParaRPr>
            </a:p>
          </p:txBody>
        </p:sp>
      </p:grpSp>
      <p:grpSp>
        <p:nvGrpSpPr>
          <p:cNvPr id="504" name="Google Shape;504;p56"/>
          <p:cNvGrpSpPr/>
          <p:nvPr/>
        </p:nvGrpSpPr>
        <p:grpSpPr>
          <a:xfrm>
            <a:off x="1237556" y="1592840"/>
            <a:ext cx="1219170" cy="1013349"/>
            <a:chOff x="1527030" y="1409340"/>
            <a:chExt cx="914400" cy="760031"/>
          </a:xfrm>
        </p:grpSpPr>
        <p:sp>
          <p:nvSpPr>
            <p:cNvPr id="505" name="Google Shape;505;p56"/>
            <p:cNvSpPr/>
            <p:nvPr/>
          </p:nvSpPr>
          <p:spPr>
            <a:xfrm>
              <a:off x="1682430" y="1409340"/>
              <a:ext cx="603600" cy="603600"/>
            </a:xfrm>
            <a:prstGeom prst="ellipse">
              <a:avLst/>
            </a:prstGeom>
            <a:solidFill>
              <a:srgbClr val="FFFFFF"/>
            </a:solidFill>
            <a:ln w="9525" cap="flat" cmpd="sng">
              <a:solidFill>
                <a:srgbClr val="434343"/>
              </a:solidFill>
              <a:prstDash val="solid"/>
              <a:round/>
              <a:headEnd type="none" w="sm" len="sm"/>
              <a:tailEnd type="none" w="sm" len="sm"/>
            </a:ln>
            <a:effectLst>
              <a:outerShdw blurRad="114300" dist="9525" dir="2700000" algn="tl" rotWithShape="0">
                <a:srgbClr val="000000">
                  <a:alpha val="32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a:solidFill>
                  <a:srgbClr val="E9E9E9"/>
                </a:solidFill>
              </a:endParaRPr>
            </a:p>
          </p:txBody>
        </p:sp>
        <p:sp>
          <p:nvSpPr>
            <p:cNvPr id="506" name="Google Shape;506;p56"/>
            <p:cNvSpPr txBox="1"/>
            <p:nvPr/>
          </p:nvSpPr>
          <p:spPr>
            <a:xfrm>
              <a:off x="1527030" y="2065571"/>
              <a:ext cx="914400" cy="103800"/>
            </a:xfrm>
            <a:prstGeom prst="rect">
              <a:avLst/>
            </a:prstGeom>
            <a:noFill/>
            <a:ln>
              <a:noFill/>
            </a:ln>
          </p:spPr>
          <p:txBody>
            <a:bodyPr spcFirstLastPara="1" wrap="square" lIns="121900" tIns="0" rIns="121900" bIns="0" anchor="t" anchorCtr="0">
              <a:spAutoFit/>
            </a:bodyPr>
            <a:lstStyle/>
            <a:p>
              <a:pPr marL="0" lvl="0" indent="0" algn="ctr" rtl="0">
                <a:spcBef>
                  <a:spcPts val="0"/>
                </a:spcBef>
                <a:spcAft>
                  <a:spcPts val="0"/>
                </a:spcAft>
                <a:buNone/>
              </a:pPr>
              <a:r>
                <a:rPr lang="en-US" sz="900" b="1">
                  <a:latin typeface="Montserrat"/>
                  <a:ea typeface="Montserrat"/>
                  <a:cs typeface="Montserrat"/>
                  <a:sym typeface="Montserrat"/>
                </a:rPr>
                <a:t>Apps</a:t>
              </a:r>
              <a:endParaRPr sz="900" b="1">
                <a:latin typeface="Montserrat"/>
                <a:ea typeface="Montserrat"/>
                <a:cs typeface="Montserrat"/>
                <a:sym typeface="Montserrat"/>
              </a:endParaRPr>
            </a:p>
          </p:txBody>
        </p:sp>
        <p:pic>
          <p:nvPicPr>
            <p:cNvPr id="507" name="Google Shape;507;p56"/>
            <p:cNvPicPr preferRelativeResize="0"/>
            <p:nvPr/>
          </p:nvPicPr>
          <p:blipFill>
            <a:blip r:embed="rId23">
              <a:alphaModFix/>
            </a:blip>
            <a:stretch>
              <a:fillRect/>
            </a:stretch>
          </p:blipFill>
          <p:spPr>
            <a:xfrm>
              <a:off x="1842640" y="1589868"/>
              <a:ext cx="283179" cy="242567"/>
            </a:xfrm>
            <a:prstGeom prst="rect">
              <a:avLst/>
            </a:prstGeom>
            <a:noFill/>
            <a:ln>
              <a:noFill/>
            </a:ln>
          </p:spPr>
        </p:pic>
      </p:grpSp>
      <p:pic>
        <p:nvPicPr>
          <p:cNvPr id="508" name="Google Shape;508;p56"/>
          <p:cNvPicPr preferRelativeResize="0"/>
          <p:nvPr/>
        </p:nvPicPr>
        <p:blipFill rotWithShape="1">
          <a:blip r:embed="rId24">
            <a:alphaModFix/>
          </a:blip>
          <a:srcRect/>
          <a:stretch/>
        </p:blipFill>
        <p:spPr>
          <a:xfrm>
            <a:off x="6940487" y="4039959"/>
            <a:ext cx="375421" cy="370833"/>
          </a:xfrm>
          <a:prstGeom prst="rect">
            <a:avLst/>
          </a:prstGeom>
          <a:noFill/>
          <a:ln>
            <a:noFill/>
          </a:ln>
        </p:spPr>
      </p:pic>
      <p:pic>
        <p:nvPicPr>
          <p:cNvPr id="509" name="Google Shape;509;p56"/>
          <p:cNvPicPr preferRelativeResize="0"/>
          <p:nvPr/>
        </p:nvPicPr>
        <p:blipFill rotWithShape="1">
          <a:blip r:embed="rId25">
            <a:alphaModFix/>
          </a:blip>
          <a:srcRect b="30623"/>
          <a:stretch/>
        </p:blipFill>
        <p:spPr>
          <a:xfrm>
            <a:off x="6800900" y="2937867"/>
            <a:ext cx="654597" cy="370834"/>
          </a:xfrm>
          <a:prstGeom prst="rect">
            <a:avLst/>
          </a:prstGeom>
          <a:noFill/>
          <a:ln>
            <a:noFill/>
          </a:ln>
        </p:spPr>
      </p:pic>
      <p:sp>
        <p:nvSpPr>
          <p:cNvPr id="510" name="Google Shape;510;p56"/>
          <p:cNvSpPr/>
          <p:nvPr/>
        </p:nvSpPr>
        <p:spPr>
          <a:xfrm flipH="1">
            <a:off x="1565886" y="5437729"/>
            <a:ext cx="2337300" cy="449100"/>
          </a:xfrm>
          <a:prstGeom prst="roundRect">
            <a:avLst>
              <a:gd name="adj" fmla="val 0"/>
            </a:avLst>
          </a:prstGeom>
          <a:solidFill>
            <a:srgbClr val="FFFFFF"/>
          </a:solidFill>
          <a:ln>
            <a:noFill/>
          </a:ln>
          <a:effectLst>
            <a:outerShdw blurRad="200025" dist="28575" algn="bl" rotWithShape="0">
              <a:srgbClr val="000000">
                <a:alpha val="3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US" sz="1300">
                <a:latin typeface="Montserrat"/>
                <a:ea typeface="Montserrat"/>
                <a:cs typeface="Montserrat"/>
                <a:sym typeface="Montserrat"/>
              </a:rPr>
              <a:t>Unique OT assets profiles</a:t>
            </a:r>
            <a:endParaRPr sz="1300" i="1">
              <a:solidFill>
                <a:srgbClr val="000000"/>
              </a:solidFill>
              <a:latin typeface="Montserrat"/>
              <a:ea typeface="Montserrat"/>
              <a:cs typeface="Montserrat"/>
              <a:sym typeface="Montserrat"/>
            </a:endParaRPr>
          </a:p>
        </p:txBody>
      </p:sp>
      <p:pic>
        <p:nvPicPr>
          <p:cNvPr id="511" name="Google Shape;511;p56"/>
          <p:cNvPicPr preferRelativeResize="0"/>
          <p:nvPr/>
        </p:nvPicPr>
        <p:blipFill>
          <a:blip r:embed="rId26">
            <a:alphaModFix/>
          </a:blip>
          <a:stretch>
            <a:fillRect/>
          </a:stretch>
        </p:blipFill>
        <p:spPr>
          <a:xfrm>
            <a:off x="595801" y="5319644"/>
            <a:ext cx="856312" cy="685371"/>
          </a:xfrm>
          <a:prstGeom prst="rect">
            <a:avLst/>
          </a:prstGeom>
          <a:noFill/>
          <a:ln>
            <a:noFill/>
          </a:ln>
        </p:spPr>
      </p:pic>
      <p:sp>
        <p:nvSpPr>
          <p:cNvPr id="512" name="Google Shape;512;p56"/>
          <p:cNvSpPr txBox="1"/>
          <p:nvPr/>
        </p:nvSpPr>
        <p:spPr>
          <a:xfrm>
            <a:off x="529957" y="5531529"/>
            <a:ext cx="987900" cy="261600"/>
          </a:xfrm>
          <a:prstGeom prst="rect">
            <a:avLst/>
          </a:prstGeom>
          <a:noFill/>
          <a:ln>
            <a:noFill/>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2400" b="1">
                <a:latin typeface="Montserrat"/>
                <a:ea typeface="Montserrat"/>
                <a:cs typeface="Montserrat"/>
                <a:sym typeface="Montserrat"/>
              </a:rPr>
              <a:t>325+ </a:t>
            </a:r>
            <a:endParaRPr sz="2400">
              <a:latin typeface="Montserrat"/>
              <a:ea typeface="Montserrat"/>
              <a:cs typeface="Montserrat"/>
              <a:sym typeface="Montserrat"/>
            </a:endParaRPr>
          </a:p>
        </p:txBody>
      </p:sp>
      <p:sp>
        <p:nvSpPr>
          <p:cNvPr id="513" name="Google Shape;513;p56"/>
          <p:cNvSpPr/>
          <p:nvPr/>
        </p:nvSpPr>
        <p:spPr>
          <a:xfrm flipH="1">
            <a:off x="5128701" y="5436729"/>
            <a:ext cx="2340900" cy="451200"/>
          </a:xfrm>
          <a:prstGeom prst="roundRect">
            <a:avLst>
              <a:gd name="adj" fmla="val 0"/>
            </a:avLst>
          </a:prstGeom>
          <a:solidFill>
            <a:srgbClr val="FFFFFF"/>
          </a:solidFill>
          <a:ln>
            <a:noFill/>
          </a:ln>
          <a:effectLst>
            <a:outerShdw blurRad="200025" dist="28575" algn="bl" rotWithShape="0">
              <a:srgbClr val="000000">
                <a:alpha val="30000"/>
              </a:srgbClr>
            </a:outerShdw>
          </a:effectLst>
        </p:spPr>
        <p:txBody>
          <a:bodyPr spcFirstLastPara="1" wrap="square" lIns="121900" tIns="0" rIns="121900" bIns="0" anchor="ctr" anchorCtr="0">
            <a:noAutofit/>
          </a:bodyPr>
          <a:lstStyle/>
          <a:p>
            <a:pPr marL="0" lvl="0" indent="0" algn="ctr" rtl="0">
              <a:spcBef>
                <a:spcPts val="0"/>
              </a:spcBef>
              <a:spcAft>
                <a:spcPts val="0"/>
              </a:spcAft>
              <a:buNone/>
            </a:pPr>
            <a:r>
              <a:rPr lang="en-US" sz="1300">
                <a:latin typeface="Montserrat"/>
                <a:ea typeface="Montserrat"/>
                <a:cs typeface="Montserrat"/>
                <a:sym typeface="Montserrat"/>
              </a:rPr>
              <a:t>OT/ICS App-Ids</a:t>
            </a:r>
            <a:endParaRPr sz="800">
              <a:latin typeface="Montserrat"/>
              <a:ea typeface="Montserrat"/>
              <a:cs typeface="Montserrat"/>
              <a:sym typeface="Montserrat"/>
            </a:endParaRPr>
          </a:p>
        </p:txBody>
      </p:sp>
      <p:pic>
        <p:nvPicPr>
          <p:cNvPr id="514" name="Google Shape;514;p56"/>
          <p:cNvPicPr preferRelativeResize="0"/>
          <p:nvPr/>
        </p:nvPicPr>
        <p:blipFill>
          <a:blip r:embed="rId27">
            <a:alphaModFix/>
          </a:blip>
          <a:stretch>
            <a:fillRect/>
          </a:stretch>
        </p:blipFill>
        <p:spPr>
          <a:xfrm>
            <a:off x="4283870" y="5305786"/>
            <a:ext cx="728562" cy="713087"/>
          </a:xfrm>
          <a:prstGeom prst="rect">
            <a:avLst/>
          </a:prstGeom>
          <a:noFill/>
          <a:ln>
            <a:noFill/>
          </a:ln>
        </p:spPr>
      </p:pic>
      <p:sp>
        <p:nvSpPr>
          <p:cNvPr id="515" name="Google Shape;515;p56"/>
          <p:cNvSpPr txBox="1"/>
          <p:nvPr/>
        </p:nvSpPr>
        <p:spPr>
          <a:xfrm>
            <a:off x="4060433" y="5531529"/>
            <a:ext cx="1047300" cy="261600"/>
          </a:xfrm>
          <a:prstGeom prst="rect">
            <a:avLst/>
          </a:prstGeom>
          <a:noFill/>
          <a:ln>
            <a:noFill/>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2400" b="1">
                <a:latin typeface="Montserrat"/>
                <a:ea typeface="Montserrat"/>
                <a:cs typeface="Montserrat"/>
                <a:sym typeface="Montserrat"/>
              </a:rPr>
              <a:t>1,000+</a:t>
            </a:r>
            <a:r>
              <a:rPr lang="en-US" sz="2500" b="1">
                <a:latin typeface="Montserrat"/>
                <a:ea typeface="Montserrat"/>
                <a:cs typeface="Montserrat"/>
                <a:sym typeface="Montserrat"/>
              </a:rPr>
              <a:t> </a:t>
            </a:r>
            <a:endParaRPr sz="2500">
              <a:latin typeface="Montserrat"/>
              <a:ea typeface="Montserrat"/>
              <a:cs typeface="Montserrat"/>
              <a:sym typeface="Montserrat"/>
            </a:endParaRPr>
          </a:p>
        </p:txBody>
      </p:sp>
      <p:pic>
        <p:nvPicPr>
          <p:cNvPr id="516" name="Google Shape;516;p56"/>
          <p:cNvPicPr preferRelativeResize="0"/>
          <p:nvPr/>
        </p:nvPicPr>
        <p:blipFill>
          <a:blip r:embed="rId27">
            <a:alphaModFix/>
          </a:blip>
          <a:stretch>
            <a:fillRect/>
          </a:stretch>
        </p:blipFill>
        <p:spPr>
          <a:xfrm>
            <a:off x="7809403" y="5305786"/>
            <a:ext cx="728562" cy="713087"/>
          </a:xfrm>
          <a:prstGeom prst="rect">
            <a:avLst/>
          </a:prstGeom>
          <a:noFill/>
          <a:ln>
            <a:noFill/>
          </a:ln>
        </p:spPr>
      </p:pic>
      <p:sp>
        <p:nvSpPr>
          <p:cNvPr id="517" name="Google Shape;517;p56"/>
          <p:cNvSpPr txBox="1"/>
          <p:nvPr/>
        </p:nvSpPr>
        <p:spPr>
          <a:xfrm>
            <a:off x="7585966" y="5531529"/>
            <a:ext cx="1047300" cy="261600"/>
          </a:xfrm>
          <a:prstGeom prst="rect">
            <a:avLst/>
          </a:prstGeom>
          <a:noFill/>
          <a:ln>
            <a:noFill/>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2400" b="1">
                <a:latin typeface="Montserrat"/>
                <a:ea typeface="Montserrat"/>
                <a:cs typeface="Montserrat"/>
                <a:sym typeface="Montserrat"/>
              </a:rPr>
              <a:t>600+</a:t>
            </a:r>
            <a:r>
              <a:rPr lang="en-US" sz="2500" b="1">
                <a:latin typeface="Montserrat"/>
                <a:ea typeface="Montserrat"/>
                <a:cs typeface="Montserrat"/>
                <a:sym typeface="Montserrat"/>
              </a:rPr>
              <a:t> </a:t>
            </a:r>
            <a:endParaRPr sz="2500">
              <a:latin typeface="Montserrat"/>
              <a:ea typeface="Montserrat"/>
              <a:cs typeface="Montserrat"/>
              <a:sym typeface="Montserrat"/>
            </a:endParaRPr>
          </a:p>
        </p:txBody>
      </p:sp>
      <p:sp>
        <p:nvSpPr>
          <p:cNvPr id="518" name="Google Shape;518;p56"/>
          <p:cNvSpPr/>
          <p:nvPr/>
        </p:nvSpPr>
        <p:spPr>
          <a:xfrm flipH="1">
            <a:off x="8633233" y="5436729"/>
            <a:ext cx="2768700" cy="451200"/>
          </a:xfrm>
          <a:prstGeom prst="roundRect">
            <a:avLst>
              <a:gd name="adj" fmla="val 0"/>
            </a:avLst>
          </a:prstGeom>
          <a:solidFill>
            <a:srgbClr val="FFFFFF"/>
          </a:solidFill>
          <a:ln>
            <a:noFill/>
          </a:ln>
          <a:effectLst>
            <a:outerShdw blurRad="200025" dist="28575" algn="bl" rotWithShape="0">
              <a:srgbClr val="000000">
                <a:alpha val="30000"/>
              </a:srgbClr>
            </a:outerShdw>
          </a:effectLst>
        </p:spPr>
        <p:txBody>
          <a:bodyPr spcFirstLastPara="1" wrap="square" lIns="121900" tIns="0" rIns="121900" bIns="0" anchor="ctr" anchorCtr="0">
            <a:noAutofit/>
          </a:bodyPr>
          <a:lstStyle/>
          <a:p>
            <a:pPr marL="0" lvl="0" indent="0" algn="ctr" rtl="0">
              <a:spcBef>
                <a:spcPts val="0"/>
              </a:spcBef>
              <a:spcAft>
                <a:spcPts val="0"/>
              </a:spcAft>
              <a:buNone/>
            </a:pPr>
            <a:r>
              <a:rPr lang="en-US" sz="1300">
                <a:latin typeface="Montserrat"/>
                <a:ea typeface="Montserrat"/>
                <a:cs typeface="Montserrat"/>
                <a:sym typeface="Montserrat"/>
              </a:rPr>
              <a:t>OT/ICS Threat Signatures</a:t>
            </a:r>
            <a:endParaRPr sz="800">
              <a:latin typeface="Montserrat"/>
              <a:ea typeface="Montserrat"/>
              <a:cs typeface="Montserrat"/>
              <a:sym typeface="Montserrat"/>
            </a:endParaRPr>
          </a:p>
        </p:txBody>
      </p:sp>
      <p:sp>
        <p:nvSpPr>
          <p:cNvPr id="519" name="Google Shape;519;p56"/>
          <p:cNvSpPr txBox="1">
            <a:spLocks noGrp="1"/>
          </p:cNvSpPr>
          <p:nvPr>
            <p:ph type="sldNum" idx="12"/>
          </p:nvPr>
        </p:nvSpPr>
        <p:spPr>
          <a:xfrm>
            <a:off x="554133" y="8661378"/>
            <a:ext cx="4201500" cy="482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11</a:t>
            </a:fld>
            <a:r>
              <a:rPr lang="en-US" b="0"/>
              <a:t>  |  © 2020 Palo Alto Networks, Inc. All rights reserved.</a:t>
            </a:r>
            <a:endParaRPr/>
          </a:p>
        </p:txBody>
      </p:sp>
      <p:sp>
        <p:nvSpPr>
          <p:cNvPr id="520" name="Google Shape;520;p56"/>
          <p:cNvSpPr txBox="1">
            <a:spLocks noGrp="1"/>
          </p:cNvSpPr>
          <p:nvPr>
            <p:ph type="title"/>
          </p:nvPr>
        </p:nvSpPr>
        <p:spPr>
          <a:xfrm>
            <a:off x="415600" y="206500"/>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solidFill>
                  <a:schemeClr val="dk1"/>
                </a:solidFill>
              </a:rPr>
              <a:t>Comprehensive Private Wireless OT specific knowledge</a:t>
            </a:r>
            <a:endParaRPr/>
          </a:p>
        </p:txBody>
      </p:sp>
      <p:sp>
        <p:nvSpPr>
          <p:cNvPr id="521" name="Google Shape;521;p56"/>
          <p:cNvSpPr txBox="1">
            <a:spLocks noGrp="1"/>
          </p:cNvSpPr>
          <p:nvPr>
            <p:ph type="title"/>
          </p:nvPr>
        </p:nvSpPr>
        <p:spPr>
          <a:xfrm>
            <a:off x="427300" y="730625"/>
            <a:ext cx="11667300" cy="4512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3100"/>
              <a:buFont typeface="Arial"/>
              <a:buNone/>
            </a:pPr>
            <a:r>
              <a:rPr lang="en-US" sz="1400" b="1">
                <a:solidFill>
                  <a:srgbClr val="FD5433"/>
                </a:solidFill>
                <a:latin typeface="Montserrat"/>
                <a:ea typeface="Montserrat"/>
                <a:cs typeface="Montserrat"/>
                <a:sym typeface="Montserrat"/>
              </a:rPr>
              <a:t>AI/ML visibility engine for assets, apps </a:t>
            </a:r>
            <a:r>
              <a:rPr lang="en-US" sz="1400">
                <a:solidFill>
                  <a:srgbClr val="FD5433"/>
                </a:solidFill>
              </a:rPr>
              <a:t>&amp;</a:t>
            </a:r>
            <a:r>
              <a:rPr lang="en-US" sz="1400" b="1">
                <a:solidFill>
                  <a:srgbClr val="FD5433"/>
                </a:solidFill>
                <a:latin typeface="Montserrat"/>
                <a:ea typeface="Montserrat"/>
                <a:cs typeface="Montserrat"/>
                <a:sym typeface="Montserrat"/>
              </a:rPr>
              <a:t> </a:t>
            </a:r>
            <a:r>
              <a:rPr lang="en-US" sz="1400">
                <a:solidFill>
                  <a:srgbClr val="FD5433"/>
                </a:solidFill>
              </a:rPr>
              <a:t>users</a:t>
            </a:r>
            <a:r>
              <a:rPr lang="en-US" sz="1400" b="1">
                <a:solidFill>
                  <a:srgbClr val="FD5433"/>
                </a:solidFill>
                <a:latin typeface="Montserrat"/>
                <a:ea typeface="Montserrat"/>
                <a:cs typeface="Montserrat"/>
                <a:sym typeface="Montserrat"/>
              </a:rPr>
              <a:t> across OT networks, </a:t>
            </a:r>
            <a:r>
              <a:rPr lang="en-US" sz="1400">
                <a:solidFill>
                  <a:srgbClr val="FD5433"/>
                </a:solidFill>
              </a:rPr>
              <a:t>wireless</a:t>
            </a:r>
            <a:r>
              <a:rPr lang="en-US" sz="1400" b="1">
                <a:solidFill>
                  <a:srgbClr val="FD5433"/>
                </a:solidFill>
                <a:latin typeface="Montserrat"/>
                <a:ea typeface="Montserrat"/>
                <a:cs typeface="Montserrat"/>
                <a:sym typeface="Montserrat"/>
              </a:rPr>
              <a:t> networks </a:t>
            </a:r>
            <a:r>
              <a:rPr lang="en-US" sz="1400">
                <a:solidFill>
                  <a:srgbClr val="FD5433"/>
                </a:solidFill>
              </a:rPr>
              <a:t>&amp;</a:t>
            </a:r>
            <a:r>
              <a:rPr lang="en-US" sz="1400" b="1">
                <a:solidFill>
                  <a:srgbClr val="FD5433"/>
                </a:solidFill>
                <a:latin typeface="Montserrat"/>
                <a:ea typeface="Montserrat"/>
                <a:cs typeface="Montserrat"/>
                <a:sym typeface="Montserrat"/>
              </a:rPr>
              <a:t> remote operations</a:t>
            </a:r>
            <a:endParaRPr sz="1400">
              <a:solidFill>
                <a:srgbClr val="FD5433"/>
              </a:solidFill>
              <a:latin typeface="Montserrat"/>
              <a:ea typeface="Montserrat"/>
              <a:cs typeface="Montserrat"/>
              <a:sym typeface="Montserrat"/>
            </a:endParaRPr>
          </a:p>
        </p:txBody>
      </p:sp>
      <p:pic>
        <p:nvPicPr>
          <p:cNvPr id="522" name="Google Shape;522;p56"/>
          <p:cNvPicPr preferRelativeResize="0"/>
          <p:nvPr/>
        </p:nvPicPr>
        <p:blipFill rotWithShape="1">
          <a:blip r:embed="rId25">
            <a:alphaModFix/>
          </a:blip>
          <a:srcRect b="30623"/>
          <a:stretch/>
        </p:blipFill>
        <p:spPr>
          <a:xfrm>
            <a:off x="6953300" y="3090267"/>
            <a:ext cx="654597" cy="3708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7"/>
          <p:cNvSpPr txBox="1"/>
          <p:nvPr/>
        </p:nvSpPr>
        <p:spPr>
          <a:xfrm>
            <a:off x="566075" y="540900"/>
            <a:ext cx="10487700" cy="466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300" b="1">
                <a:solidFill>
                  <a:schemeClr val="accent1"/>
                </a:solidFill>
                <a:latin typeface="Montserrat"/>
                <a:ea typeface="Montserrat"/>
                <a:cs typeface="Montserrat"/>
                <a:sym typeface="Montserrat"/>
              </a:rPr>
              <a:t>NEXT-GENERATION FIREWALLS: </a:t>
            </a:r>
            <a:r>
              <a:rPr lang="en-US" sz="1300" b="1">
                <a:solidFill>
                  <a:schemeClr val="dk1"/>
                </a:solidFill>
                <a:latin typeface="Montserrat"/>
                <a:ea typeface="Montserrat"/>
                <a:cs typeface="Montserrat"/>
                <a:sym typeface="Montserrat"/>
              </a:rPr>
              <a:t>CONTINUED INNOVATION DELIVERS NUMEROUS FORM FACTOR OPTIONS</a:t>
            </a:r>
            <a:endParaRPr sz="1300" b="1">
              <a:solidFill>
                <a:schemeClr val="dk1"/>
              </a:solidFill>
              <a:latin typeface="Montserrat"/>
              <a:ea typeface="Montserrat"/>
              <a:cs typeface="Montserrat"/>
              <a:sym typeface="Montserrat"/>
            </a:endParaRPr>
          </a:p>
        </p:txBody>
      </p:sp>
      <p:cxnSp>
        <p:nvCxnSpPr>
          <p:cNvPr id="528" name="Google Shape;528;p57"/>
          <p:cNvCxnSpPr/>
          <p:nvPr/>
        </p:nvCxnSpPr>
        <p:spPr>
          <a:xfrm>
            <a:off x="699344" y="526238"/>
            <a:ext cx="501300" cy="0"/>
          </a:xfrm>
          <a:prstGeom prst="straightConnector1">
            <a:avLst/>
          </a:prstGeom>
          <a:noFill/>
          <a:ln w="38100" cap="flat" cmpd="sng">
            <a:solidFill>
              <a:srgbClr val="F04E23"/>
            </a:solidFill>
            <a:prstDash val="solid"/>
            <a:round/>
            <a:headEnd type="none" w="med" len="med"/>
            <a:tailEnd type="none" w="med" len="med"/>
          </a:ln>
        </p:spPr>
      </p:cxnSp>
      <p:pic>
        <p:nvPicPr>
          <p:cNvPr id="529" name="Google Shape;529;p57"/>
          <p:cNvPicPr preferRelativeResize="0"/>
          <p:nvPr/>
        </p:nvPicPr>
        <p:blipFill rotWithShape="1">
          <a:blip r:embed="rId3">
            <a:alphaModFix/>
          </a:blip>
          <a:srcRect l="17273" t="21352"/>
          <a:stretch/>
        </p:blipFill>
        <p:spPr>
          <a:xfrm rot="10800000">
            <a:off x="7400103" y="1148283"/>
            <a:ext cx="2740301" cy="2276867"/>
          </a:xfrm>
          <a:prstGeom prst="rect">
            <a:avLst/>
          </a:prstGeom>
          <a:noFill/>
          <a:ln>
            <a:noFill/>
          </a:ln>
        </p:spPr>
      </p:pic>
      <p:pic>
        <p:nvPicPr>
          <p:cNvPr id="530" name="Google Shape;530;p57"/>
          <p:cNvPicPr preferRelativeResize="0"/>
          <p:nvPr/>
        </p:nvPicPr>
        <p:blipFill rotWithShape="1">
          <a:blip r:embed="rId4">
            <a:alphaModFix/>
          </a:blip>
          <a:srcRect/>
          <a:stretch/>
        </p:blipFill>
        <p:spPr>
          <a:xfrm>
            <a:off x="875104" y="1426750"/>
            <a:ext cx="2607406" cy="2569217"/>
          </a:xfrm>
          <a:prstGeom prst="rect">
            <a:avLst/>
          </a:prstGeom>
          <a:noFill/>
          <a:ln>
            <a:noFill/>
          </a:ln>
        </p:spPr>
      </p:pic>
      <p:sp>
        <p:nvSpPr>
          <p:cNvPr id="531" name="Google Shape;531;p57"/>
          <p:cNvSpPr/>
          <p:nvPr/>
        </p:nvSpPr>
        <p:spPr>
          <a:xfrm>
            <a:off x="1429204" y="1656267"/>
            <a:ext cx="2019600" cy="19815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121900" tIns="121900" rIns="121900" bIns="121900" anchor="t" anchorCtr="0">
            <a:noAutofit/>
          </a:bodyPr>
          <a:lstStyle/>
          <a:p>
            <a:pPr marL="0" marR="0" lvl="0" indent="0" algn="ctr" rtl="0">
              <a:lnSpc>
                <a:spcPct val="90000"/>
              </a:lnSpc>
              <a:spcBef>
                <a:spcPts val="1300"/>
              </a:spcBef>
              <a:spcAft>
                <a:spcPts val="1300"/>
              </a:spcAft>
              <a:buNone/>
            </a:pPr>
            <a:endParaRPr sz="1200">
              <a:latin typeface="Montserrat"/>
              <a:ea typeface="Montserrat"/>
              <a:cs typeface="Montserrat"/>
              <a:sym typeface="Montserrat"/>
            </a:endParaRPr>
          </a:p>
        </p:txBody>
      </p:sp>
      <p:pic>
        <p:nvPicPr>
          <p:cNvPr id="532" name="Google Shape;532;p57"/>
          <p:cNvPicPr preferRelativeResize="0"/>
          <p:nvPr/>
        </p:nvPicPr>
        <p:blipFill rotWithShape="1">
          <a:blip r:embed="rId5">
            <a:alphaModFix/>
          </a:blip>
          <a:srcRect/>
          <a:stretch/>
        </p:blipFill>
        <p:spPr>
          <a:xfrm>
            <a:off x="4350138" y="1388782"/>
            <a:ext cx="1452334" cy="1714335"/>
          </a:xfrm>
          <a:prstGeom prst="rect">
            <a:avLst/>
          </a:prstGeom>
          <a:noFill/>
          <a:ln>
            <a:noFill/>
          </a:ln>
        </p:spPr>
      </p:pic>
      <p:sp>
        <p:nvSpPr>
          <p:cNvPr id="533" name="Google Shape;533;p57"/>
          <p:cNvSpPr txBox="1"/>
          <p:nvPr/>
        </p:nvSpPr>
        <p:spPr>
          <a:xfrm>
            <a:off x="957006" y="3864519"/>
            <a:ext cx="2979600" cy="557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SzPts val="1500"/>
              <a:buFont typeface="Arial"/>
              <a:buNone/>
            </a:pPr>
            <a:r>
              <a:rPr lang="en-US" sz="1900" b="1">
                <a:solidFill>
                  <a:schemeClr val="accent1"/>
                </a:solidFill>
                <a:latin typeface="Montserrat"/>
                <a:ea typeface="Montserrat"/>
                <a:cs typeface="Montserrat"/>
                <a:sym typeface="Montserrat"/>
              </a:rPr>
              <a:t> Next-Gen</a:t>
            </a:r>
            <a:br>
              <a:rPr lang="en-US" sz="1900" b="1">
                <a:solidFill>
                  <a:schemeClr val="accent1"/>
                </a:solidFill>
                <a:latin typeface="Montserrat"/>
                <a:ea typeface="Montserrat"/>
                <a:cs typeface="Montserrat"/>
                <a:sym typeface="Montserrat"/>
              </a:rPr>
            </a:br>
            <a:r>
              <a:rPr lang="en-US" sz="1900" b="1">
                <a:solidFill>
                  <a:schemeClr val="accent1"/>
                </a:solidFill>
                <a:latin typeface="Montserrat"/>
                <a:ea typeface="Montserrat"/>
                <a:cs typeface="Montserrat"/>
                <a:sym typeface="Montserrat"/>
              </a:rPr>
              <a:t>Firewall</a:t>
            </a:r>
            <a:endParaRPr sz="1900" b="1">
              <a:solidFill>
                <a:schemeClr val="accent1"/>
              </a:solidFill>
              <a:latin typeface="Montserrat"/>
              <a:ea typeface="Montserrat"/>
              <a:cs typeface="Montserrat"/>
              <a:sym typeface="Montserrat"/>
            </a:endParaRPr>
          </a:p>
          <a:p>
            <a:pPr marL="0" lvl="0" indent="0" algn="ctr" rtl="0">
              <a:spcBef>
                <a:spcPts val="1200"/>
              </a:spcBef>
              <a:spcAft>
                <a:spcPts val="1200"/>
              </a:spcAft>
              <a:buClr>
                <a:srgbClr val="000000"/>
              </a:buClr>
              <a:buSzPts val="1500"/>
              <a:buFont typeface="Arial"/>
              <a:buNone/>
            </a:pPr>
            <a:endParaRPr sz="1100">
              <a:solidFill>
                <a:srgbClr val="000000"/>
              </a:solidFill>
              <a:latin typeface="Montserrat"/>
              <a:ea typeface="Montserrat"/>
              <a:cs typeface="Montserrat"/>
              <a:sym typeface="Montserrat"/>
            </a:endParaRPr>
          </a:p>
        </p:txBody>
      </p:sp>
      <p:sp>
        <p:nvSpPr>
          <p:cNvPr id="534" name="Google Shape;534;p57"/>
          <p:cNvSpPr/>
          <p:nvPr/>
        </p:nvSpPr>
        <p:spPr>
          <a:xfrm>
            <a:off x="4972005" y="1634067"/>
            <a:ext cx="2103600" cy="20259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121900" tIns="121900" rIns="121900" bIns="121900" anchor="t" anchorCtr="0">
            <a:noAutofit/>
          </a:bodyPr>
          <a:lstStyle/>
          <a:p>
            <a:pPr marL="0" marR="0" lvl="0" indent="0" algn="ctr" rtl="0">
              <a:lnSpc>
                <a:spcPct val="90000"/>
              </a:lnSpc>
              <a:spcBef>
                <a:spcPts val="1300"/>
              </a:spcBef>
              <a:spcAft>
                <a:spcPts val="1300"/>
              </a:spcAft>
              <a:buNone/>
            </a:pPr>
            <a:endParaRPr sz="1200">
              <a:latin typeface="Montserrat"/>
              <a:ea typeface="Montserrat"/>
              <a:cs typeface="Montserrat"/>
              <a:sym typeface="Montserrat"/>
            </a:endParaRPr>
          </a:p>
        </p:txBody>
      </p:sp>
      <p:sp>
        <p:nvSpPr>
          <p:cNvPr id="535" name="Google Shape;535;p57"/>
          <p:cNvSpPr txBox="1"/>
          <p:nvPr/>
        </p:nvSpPr>
        <p:spPr>
          <a:xfrm>
            <a:off x="4812037" y="4287165"/>
            <a:ext cx="2491500" cy="175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SzPts val="1500"/>
              <a:buFont typeface="Arial"/>
              <a:buNone/>
            </a:pPr>
            <a:endParaRPr sz="2000" b="1">
              <a:solidFill>
                <a:schemeClr val="accent1"/>
              </a:solidFill>
              <a:latin typeface="Montserrat"/>
              <a:ea typeface="Montserrat"/>
              <a:cs typeface="Montserrat"/>
              <a:sym typeface="Montserrat"/>
            </a:endParaRPr>
          </a:p>
          <a:p>
            <a:pPr marL="0" marR="0" lvl="0" indent="0" algn="ctr" rtl="0">
              <a:lnSpc>
                <a:spcPct val="100000"/>
              </a:lnSpc>
              <a:spcBef>
                <a:spcPts val="1200"/>
              </a:spcBef>
              <a:spcAft>
                <a:spcPts val="0"/>
              </a:spcAft>
              <a:buClr>
                <a:srgbClr val="000000"/>
              </a:buClr>
              <a:buSzPts val="1500"/>
              <a:buFont typeface="Arial"/>
              <a:buNone/>
            </a:pPr>
            <a:r>
              <a:rPr lang="en-US" sz="1300" b="1">
                <a:solidFill>
                  <a:schemeClr val="dk1"/>
                </a:solidFill>
                <a:latin typeface="Montserrat"/>
                <a:ea typeface="Montserrat"/>
                <a:cs typeface="Montserrat"/>
                <a:sym typeface="Montserrat"/>
              </a:rPr>
              <a:t>Best-In-Class Security — Virtual &amp; Containerized</a:t>
            </a:r>
            <a:endParaRPr sz="1100">
              <a:solidFill>
                <a:schemeClr val="dk1"/>
              </a:solidFill>
              <a:latin typeface="Montserrat"/>
              <a:ea typeface="Montserrat"/>
              <a:cs typeface="Montserrat"/>
              <a:sym typeface="Montserrat"/>
            </a:endParaRPr>
          </a:p>
          <a:p>
            <a:pPr marL="0" marR="0" lvl="0" indent="0" algn="ctr" rtl="0">
              <a:lnSpc>
                <a:spcPct val="100000"/>
              </a:lnSpc>
              <a:spcBef>
                <a:spcPts val="1200"/>
              </a:spcBef>
              <a:spcAft>
                <a:spcPts val="0"/>
              </a:spcAft>
              <a:buClr>
                <a:srgbClr val="000000"/>
              </a:buClr>
              <a:buSzPts val="1500"/>
              <a:buFont typeface="Arial"/>
              <a:buNone/>
            </a:pPr>
            <a:r>
              <a:rPr lang="en-US" sz="1200">
                <a:solidFill>
                  <a:schemeClr val="dk1"/>
                </a:solidFill>
                <a:latin typeface="Montserrat"/>
                <a:ea typeface="Montserrat"/>
                <a:cs typeface="Montserrat"/>
                <a:sym typeface="Montserrat"/>
              </a:rPr>
              <a:t>Cloud-Integrated, Automated, Easy to Manage</a:t>
            </a:r>
            <a:endParaRPr sz="1200">
              <a:solidFill>
                <a:schemeClr val="dk1"/>
              </a:solidFill>
              <a:latin typeface="Montserrat"/>
              <a:ea typeface="Montserrat"/>
              <a:cs typeface="Montserrat"/>
              <a:sym typeface="Montserrat"/>
            </a:endParaRPr>
          </a:p>
          <a:p>
            <a:pPr marL="0" marR="0" lvl="0" indent="0" algn="ctr" rtl="0">
              <a:lnSpc>
                <a:spcPct val="100000"/>
              </a:lnSpc>
              <a:spcBef>
                <a:spcPts val="1200"/>
              </a:spcBef>
              <a:spcAft>
                <a:spcPts val="0"/>
              </a:spcAft>
              <a:buClr>
                <a:srgbClr val="000000"/>
              </a:buClr>
              <a:buSzPts val="1500"/>
              <a:buFont typeface="Arial"/>
              <a:buNone/>
            </a:pPr>
            <a:endParaRPr sz="1200">
              <a:solidFill>
                <a:schemeClr val="dk1"/>
              </a:solidFill>
              <a:latin typeface="Montserrat"/>
              <a:ea typeface="Montserrat"/>
              <a:cs typeface="Montserrat"/>
              <a:sym typeface="Montserrat"/>
            </a:endParaRPr>
          </a:p>
          <a:p>
            <a:pPr marL="0" marR="0" lvl="0" indent="0" algn="ctr" rtl="0">
              <a:lnSpc>
                <a:spcPct val="100000"/>
              </a:lnSpc>
              <a:spcBef>
                <a:spcPts val="1200"/>
              </a:spcBef>
              <a:spcAft>
                <a:spcPts val="0"/>
              </a:spcAft>
              <a:buClr>
                <a:srgbClr val="000000"/>
              </a:buClr>
              <a:buSzPts val="1500"/>
              <a:buFont typeface="Arial"/>
              <a:buNone/>
            </a:pPr>
            <a:endParaRPr sz="1200">
              <a:solidFill>
                <a:srgbClr val="000000"/>
              </a:solidFill>
              <a:latin typeface="Montserrat"/>
              <a:ea typeface="Montserrat"/>
              <a:cs typeface="Montserrat"/>
              <a:sym typeface="Montserrat"/>
            </a:endParaRPr>
          </a:p>
          <a:p>
            <a:pPr marL="0" marR="0" lvl="0" indent="0" algn="ctr" rtl="0">
              <a:lnSpc>
                <a:spcPct val="100000"/>
              </a:lnSpc>
              <a:spcBef>
                <a:spcPts val="1200"/>
              </a:spcBef>
              <a:spcAft>
                <a:spcPts val="1200"/>
              </a:spcAft>
              <a:buClr>
                <a:srgbClr val="000000"/>
              </a:buClr>
              <a:buSzPts val="1500"/>
              <a:buFont typeface="Arial"/>
              <a:buNone/>
            </a:pPr>
            <a:endParaRPr sz="1200">
              <a:solidFill>
                <a:srgbClr val="000000"/>
              </a:solidFill>
              <a:latin typeface="Montserrat"/>
              <a:ea typeface="Montserrat"/>
              <a:cs typeface="Montserrat"/>
              <a:sym typeface="Montserrat"/>
            </a:endParaRPr>
          </a:p>
        </p:txBody>
      </p:sp>
      <p:sp>
        <p:nvSpPr>
          <p:cNvPr id="536" name="Google Shape;536;p57"/>
          <p:cNvSpPr/>
          <p:nvPr/>
        </p:nvSpPr>
        <p:spPr>
          <a:xfrm>
            <a:off x="8598805" y="1606067"/>
            <a:ext cx="2103600" cy="20820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121900" tIns="121900" rIns="121900" bIns="121900" anchor="t" anchorCtr="0">
            <a:noAutofit/>
          </a:bodyPr>
          <a:lstStyle/>
          <a:p>
            <a:pPr marL="0" marR="0" lvl="0" indent="0" algn="ctr" rtl="0">
              <a:lnSpc>
                <a:spcPct val="90000"/>
              </a:lnSpc>
              <a:spcBef>
                <a:spcPts val="1300"/>
              </a:spcBef>
              <a:spcAft>
                <a:spcPts val="1300"/>
              </a:spcAft>
              <a:buNone/>
            </a:pPr>
            <a:endParaRPr sz="1200">
              <a:latin typeface="Montserrat"/>
              <a:ea typeface="Montserrat"/>
              <a:cs typeface="Montserrat"/>
              <a:sym typeface="Montserrat"/>
            </a:endParaRPr>
          </a:p>
        </p:txBody>
      </p:sp>
      <p:pic>
        <p:nvPicPr>
          <p:cNvPr id="537" name="Google Shape;537;p57"/>
          <p:cNvPicPr preferRelativeResize="0"/>
          <p:nvPr/>
        </p:nvPicPr>
        <p:blipFill>
          <a:blip r:embed="rId6">
            <a:alphaModFix/>
          </a:blip>
          <a:stretch>
            <a:fillRect/>
          </a:stretch>
        </p:blipFill>
        <p:spPr>
          <a:xfrm>
            <a:off x="1968437" y="2177184"/>
            <a:ext cx="941134" cy="941162"/>
          </a:xfrm>
          <a:prstGeom prst="rect">
            <a:avLst/>
          </a:prstGeom>
          <a:noFill/>
          <a:ln>
            <a:noFill/>
          </a:ln>
        </p:spPr>
      </p:pic>
      <p:sp>
        <p:nvSpPr>
          <p:cNvPr id="538" name="Google Shape;538;p57"/>
          <p:cNvSpPr txBox="1"/>
          <p:nvPr/>
        </p:nvSpPr>
        <p:spPr>
          <a:xfrm rot="6159">
            <a:off x="1029902" y="4605642"/>
            <a:ext cx="2846705" cy="1298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US" sz="1300" b="1">
                <a:solidFill>
                  <a:schemeClr val="dk1"/>
                </a:solidFill>
                <a:latin typeface="Montserrat"/>
                <a:ea typeface="Montserrat"/>
                <a:cs typeface="Montserrat"/>
                <a:sym typeface="Montserrat"/>
              </a:rPr>
              <a:t>Best-in-Class </a:t>
            </a:r>
            <a:br>
              <a:rPr lang="en-US" sz="1300" b="1">
                <a:solidFill>
                  <a:schemeClr val="dk1"/>
                </a:solidFill>
                <a:latin typeface="Montserrat"/>
                <a:ea typeface="Montserrat"/>
                <a:cs typeface="Montserrat"/>
                <a:sym typeface="Montserrat"/>
              </a:rPr>
            </a:br>
            <a:r>
              <a:rPr lang="en-US" sz="1300" b="1">
                <a:solidFill>
                  <a:schemeClr val="dk1"/>
                </a:solidFill>
                <a:latin typeface="Montserrat"/>
                <a:ea typeface="Montserrat"/>
                <a:cs typeface="Montserrat"/>
                <a:sym typeface="Montserrat"/>
              </a:rPr>
              <a:t>Security</a:t>
            </a:r>
            <a:endParaRPr sz="13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500"/>
              <a:buFont typeface="Arial"/>
              <a:buNone/>
            </a:pPr>
            <a:endParaRPr sz="11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500"/>
              <a:buFont typeface="Arial"/>
              <a:buNone/>
            </a:pPr>
            <a:r>
              <a:rPr lang="en-US" sz="1200">
                <a:solidFill>
                  <a:schemeClr val="dk1"/>
                </a:solidFill>
                <a:latin typeface="Montserrat"/>
                <a:ea typeface="Montserrat"/>
                <a:cs typeface="Montserrat"/>
                <a:sym typeface="Montserrat"/>
              </a:rPr>
              <a:t>ML-Powered NGFW stops known and unknown threats in real time. 100% evasions blocked in Cyberratings.org testing.</a:t>
            </a:r>
            <a:endParaRPr sz="1200">
              <a:solidFill>
                <a:schemeClr val="dk1"/>
              </a:solidFill>
              <a:latin typeface="Montserrat"/>
              <a:ea typeface="Montserrat"/>
              <a:cs typeface="Montserrat"/>
              <a:sym typeface="Montserrat"/>
            </a:endParaRPr>
          </a:p>
        </p:txBody>
      </p:sp>
      <p:sp>
        <p:nvSpPr>
          <p:cNvPr id="539" name="Google Shape;539;p57"/>
          <p:cNvSpPr txBox="1"/>
          <p:nvPr/>
        </p:nvSpPr>
        <p:spPr>
          <a:xfrm>
            <a:off x="8046537" y="4605498"/>
            <a:ext cx="3171600" cy="1258500"/>
          </a:xfrm>
          <a:prstGeom prst="rect">
            <a:avLst/>
          </a:prstGeom>
          <a:noFill/>
          <a:ln>
            <a:noFill/>
          </a:ln>
        </p:spPr>
        <p:txBody>
          <a:bodyPr spcFirstLastPara="1" wrap="square" lIns="121900" tIns="60925" rIns="121900" bIns="60925" anchor="t" anchorCtr="0">
            <a:noAutofit/>
          </a:bodyPr>
          <a:lstStyle/>
          <a:p>
            <a:pPr marL="0" lvl="0" indent="0" algn="ctr" rtl="0">
              <a:spcBef>
                <a:spcPts val="0"/>
              </a:spcBef>
              <a:spcAft>
                <a:spcPts val="0"/>
              </a:spcAft>
              <a:buClr>
                <a:schemeClr val="dk1"/>
              </a:buClr>
              <a:buSzPts val="1600"/>
              <a:buFont typeface="Arial"/>
              <a:buNone/>
            </a:pPr>
            <a:br>
              <a:rPr lang="en-US" sz="700" b="1">
                <a:solidFill>
                  <a:schemeClr val="dk1"/>
                </a:solidFill>
                <a:latin typeface="Montserrat"/>
                <a:ea typeface="Montserrat"/>
                <a:cs typeface="Montserrat"/>
                <a:sym typeface="Montserrat"/>
              </a:rPr>
            </a:br>
            <a:r>
              <a:rPr lang="en-US" sz="1300" b="1">
                <a:solidFill>
                  <a:schemeClr val="dk1"/>
                </a:solidFill>
                <a:latin typeface="Montserrat"/>
                <a:ea typeface="Montserrat"/>
                <a:cs typeface="Montserrat"/>
                <a:sym typeface="Montserrat"/>
              </a:rPr>
              <a:t>Best-in-class NGFW delivered as a managed cloud-native service</a:t>
            </a:r>
            <a:br>
              <a:rPr lang="en-US" sz="1300" b="1">
                <a:solidFill>
                  <a:schemeClr val="dk1"/>
                </a:solidFill>
                <a:latin typeface="Montserrat"/>
                <a:ea typeface="Montserrat"/>
                <a:cs typeface="Montserrat"/>
                <a:sym typeface="Montserrat"/>
              </a:rPr>
            </a:br>
            <a:br>
              <a:rPr lang="en-US" sz="1100" b="1">
                <a:solidFill>
                  <a:schemeClr val="dk1"/>
                </a:solidFill>
                <a:latin typeface="Montserrat"/>
                <a:ea typeface="Montserrat"/>
                <a:cs typeface="Montserrat"/>
                <a:sym typeface="Montserrat"/>
              </a:rPr>
            </a:br>
            <a:r>
              <a:rPr lang="en-US" sz="1200">
                <a:solidFill>
                  <a:schemeClr val="dk1"/>
                </a:solidFill>
                <a:latin typeface="Montserrat"/>
                <a:ea typeface="Montserrat"/>
                <a:cs typeface="Montserrat"/>
                <a:sym typeface="Montserrat"/>
              </a:rPr>
              <a:t>Enabled in a few clicks, Integrated with AWS Firewall Manager</a:t>
            </a:r>
            <a:endParaRPr sz="1700">
              <a:solidFill>
                <a:schemeClr val="dk1"/>
              </a:solidFill>
              <a:latin typeface="Montserrat"/>
              <a:ea typeface="Montserrat"/>
              <a:cs typeface="Montserrat"/>
              <a:sym typeface="Montserrat"/>
            </a:endParaRPr>
          </a:p>
        </p:txBody>
      </p:sp>
      <p:pic>
        <p:nvPicPr>
          <p:cNvPr id="540" name="Google Shape;540;p57"/>
          <p:cNvPicPr preferRelativeResize="0"/>
          <p:nvPr/>
        </p:nvPicPr>
        <p:blipFill>
          <a:blip r:embed="rId7">
            <a:alphaModFix/>
          </a:blip>
          <a:stretch>
            <a:fillRect/>
          </a:stretch>
        </p:blipFill>
        <p:spPr>
          <a:xfrm>
            <a:off x="9115124" y="2130084"/>
            <a:ext cx="1162433" cy="973033"/>
          </a:xfrm>
          <a:prstGeom prst="rect">
            <a:avLst/>
          </a:prstGeom>
          <a:noFill/>
          <a:ln>
            <a:noFill/>
          </a:ln>
        </p:spPr>
      </p:pic>
      <p:pic>
        <p:nvPicPr>
          <p:cNvPr id="541" name="Google Shape;541;p57"/>
          <p:cNvPicPr preferRelativeResize="0"/>
          <p:nvPr/>
        </p:nvPicPr>
        <p:blipFill>
          <a:blip r:embed="rId8">
            <a:alphaModFix/>
          </a:blip>
          <a:stretch>
            <a:fillRect/>
          </a:stretch>
        </p:blipFill>
        <p:spPr>
          <a:xfrm>
            <a:off x="5370929" y="1929898"/>
            <a:ext cx="792641" cy="783283"/>
          </a:xfrm>
          <a:prstGeom prst="rect">
            <a:avLst/>
          </a:prstGeom>
          <a:noFill/>
          <a:ln>
            <a:noFill/>
          </a:ln>
        </p:spPr>
      </p:pic>
      <p:sp>
        <p:nvSpPr>
          <p:cNvPr id="542" name="Google Shape;542;p57"/>
          <p:cNvSpPr/>
          <p:nvPr/>
        </p:nvSpPr>
        <p:spPr>
          <a:xfrm>
            <a:off x="5845702" y="2525712"/>
            <a:ext cx="831900" cy="818400"/>
          </a:xfrm>
          <a:prstGeom prst="roundRect">
            <a:avLst>
              <a:gd name="adj" fmla="val 10478"/>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543" name="Google Shape;543;p57"/>
          <p:cNvPicPr preferRelativeResize="0"/>
          <p:nvPr/>
        </p:nvPicPr>
        <p:blipFill rotWithShape="1">
          <a:blip r:embed="rId9">
            <a:alphaModFix/>
          </a:blip>
          <a:srcRect/>
          <a:stretch/>
        </p:blipFill>
        <p:spPr>
          <a:xfrm>
            <a:off x="5878634" y="2549476"/>
            <a:ext cx="792643" cy="781679"/>
          </a:xfrm>
          <a:prstGeom prst="rect">
            <a:avLst/>
          </a:prstGeom>
          <a:noFill/>
          <a:ln>
            <a:noFill/>
          </a:ln>
        </p:spPr>
      </p:pic>
      <p:sp>
        <p:nvSpPr>
          <p:cNvPr id="544" name="Google Shape;544;p57"/>
          <p:cNvSpPr txBox="1"/>
          <p:nvPr/>
        </p:nvSpPr>
        <p:spPr>
          <a:xfrm>
            <a:off x="4643871" y="3864519"/>
            <a:ext cx="2760000" cy="557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500"/>
              <a:buFont typeface="Arial"/>
              <a:buNone/>
            </a:pPr>
            <a:r>
              <a:rPr lang="en-US" sz="1900" b="1">
                <a:solidFill>
                  <a:schemeClr val="accent1"/>
                </a:solidFill>
                <a:latin typeface="Montserrat"/>
                <a:ea typeface="Montserrat"/>
                <a:cs typeface="Montserrat"/>
                <a:sym typeface="Montserrat"/>
              </a:rPr>
              <a:t>VM/CN-Series Software Firewalls</a:t>
            </a:r>
            <a:endParaRPr sz="1700" b="1">
              <a:solidFill>
                <a:schemeClr val="accent1"/>
              </a:solidFill>
              <a:latin typeface="Montserrat"/>
              <a:ea typeface="Montserrat"/>
              <a:cs typeface="Montserrat"/>
              <a:sym typeface="Montserrat"/>
            </a:endParaRPr>
          </a:p>
          <a:p>
            <a:pPr marL="0" lvl="0" indent="0" algn="ctr" rtl="0">
              <a:spcBef>
                <a:spcPts val="1200"/>
              </a:spcBef>
              <a:spcAft>
                <a:spcPts val="1200"/>
              </a:spcAft>
              <a:buClr>
                <a:srgbClr val="000000"/>
              </a:buClr>
              <a:buSzPts val="1500"/>
              <a:buFont typeface="Arial"/>
              <a:buNone/>
            </a:pPr>
            <a:endParaRPr sz="900">
              <a:solidFill>
                <a:srgbClr val="000000"/>
              </a:solidFill>
              <a:latin typeface="Montserrat"/>
              <a:ea typeface="Montserrat"/>
              <a:cs typeface="Montserrat"/>
              <a:sym typeface="Montserrat"/>
            </a:endParaRPr>
          </a:p>
        </p:txBody>
      </p:sp>
      <p:sp>
        <p:nvSpPr>
          <p:cNvPr id="545" name="Google Shape;545;p57"/>
          <p:cNvSpPr txBox="1"/>
          <p:nvPr/>
        </p:nvSpPr>
        <p:spPr>
          <a:xfrm>
            <a:off x="8293667" y="4054656"/>
            <a:ext cx="2760000" cy="557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500"/>
              <a:buFont typeface="Arial"/>
              <a:buNone/>
            </a:pPr>
            <a:r>
              <a:rPr lang="en-US" sz="1900" b="1">
                <a:solidFill>
                  <a:schemeClr val="accent1"/>
                </a:solidFill>
                <a:latin typeface="Montserrat"/>
                <a:ea typeface="Montserrat"/>
                <a:cs typeface="Montserrat"/>
                <a:sym typeface="Montserrat"/>
              </a:rPr>
              <a:t>Cloud NGFW</a:t>
            </a:r>
            <a:endParaRPr sz="1900" b="1">
              <a:solidFill>
                <a:schemeClr val="accent1"/>
              </a:solidFill>
              <a:latin typeface="Montserrat"/>
              <a:ea typeface="Montserrat"/>
              <a:cs typeface="Montserrat"/>
              <a:sym typeface="Montserrat"/>
            </a:endParaRPr>
          </a:p>
          <a:p>
            <a:pPr marL="0" lvl="0" indent="0" algn="ctr" rtl="0">
              <a:spcBef>
                <a:spcPts val="1200"/>
              </a:spcBef>
              <a:spcAft>
                <a:spcPts val="1200"/>
              </a:spcAft>
              <a:buClr>
                <a:srgbClr val="000000"/>
              </a:buClr>
              <a:buSzPts val="1500"/>
              <a:buFont typeface="Arial"/>
              <a:buNone/>
            </a:pPr>
            <a:endParaRPr sz="900">
              <a:solidFill>
                <a:srgbClr val="000000"/>
              </a:solidFill>
              <a:latin typeface="Montserrat"/>
              <a:ea typeface="Montserrat"/>
              <a:cs typeface="Montserrat"/>
              <a:sym typeface="Montserrat"/>
            </a:endParaRPr>
          </a:p>
        </p:txBody>
      </p:sp>
      <p:cxnSp>
        <p:nvCxnSpPr>
          <p:cNvPr id="546" name="Google Shape;546;p57"/>
          <p:cNvCxnSpPr/>
          <p:nvPr/>
        </p:nvCxnSpPr>
        <p:spPr>
          <a:xfrm>
            <a:off x="2188415" y="4578626"/>
            <a:ext cx="501300" cy="0"/>
          </a:xfrm>
          <a:prstGeom prst="straightConnector1">
            <a:avLst/>
          </a:prstGeom>
          <a:noFill/>
          <a:ln w="38100" cap="flat" cmpd="sng">
            <a:solidFill>
              <a:srgbClr val="F04E23"/>
            </a:solidFill>
            <a:prstDash val="solid"/>
            <a:round/>
            <a:headEnd type="none" w="med" len="med"/>
            <a:tailEnd type="none" w="med" len="med"/>
          </a:ln>
        </p:spPr>
      </p:cxnSp>
      <p:cxnSp>
        <p:nvCxnSpPr>
          <p:cNvPr id="547" name="Google Shape;547;p57"/>
          <p:cNvCxnSpPr/>
          <p:nvPr/>
        </p:nvCxnSpPr>
        <p:spPr>
          <a:xfrm>
            <a:off x="5764009" y="4578626"/>
            <a:ext cx="501300" cy="0"/>
          </a:xfrm>
          <a:prstGeom prst="straightConnector1">
            <a:avLst/>
          </a:prstGeom>
          <a:noFill/>
          <a:ln w="38100" cap="flat" cmpd="sng">
            <a:solidFill>
              <a:srgbClr val="F04E23"/>
            </a:solidFill>
            <a:prstDash val="solid"/>
            <a:round/>
            <a:headEnd type="none" w="med" len="med"/>
            <a:tailEnd type="none" w="med" len="med"/>
          </a:ln>
        </p:spPr>
      </p:cxnSp>
      <p:cxnSp>
        <p:nvCxnSpPr>
          <p:cNvPr id="548" name="Google Shape;548;p57"/>
          <p:cNvCxnSpPr/>
          <p:nvPr/>
        </p:nvCxnSpPr>
        <p:spPr>
          <a:xfrm>
            <a:off x="9421609" y="4578626"/>
            <a:ext cx="501300" cy="0"/>
          </a:xfrm>
          <a:prstGeom prst="straightConnector1">
            <a:avLst/>
          </a:prstGeom>
          <a:noFill/>
          <a:ln w="38100" cap="flat" cmpd="sng">
            <a:solidFill>
              <a:srgbClr val="F04E23"/>
            </a:solidFill>
            <a:prstDash val="solid"/>
            <a:round/>
            <a:headEnd type="none" w="med" len="med"/>
            <a:tailEnd type="none" w="med" len="med"/>
          </a:ln>
        </p:spPr>
      </p:cxnSp>
      <p:pic>
        <p:nvPicPr>
          <p:cNvPr id="549" name="Google Shape;549;p57"/>
          <p:cNvPicPr preferRelativeResize="0"/>
          <p:nvPr/>
        </p:nvPicPr>
        <p:blipFill rotWithShape="1">
          <a:blip r:embed="rId5">
            <a:alphaModFix/>
          </a:blip>
          <a:srcRect/>
          <a:stretch/>
        </p:blipFill>
        <p:spPr>
          <a:xfrm rot="10800000">
            <a:off x="10065869" y="2565147"/>
            <a:ext cx="1042301" cy="12303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8"/>
          <p:cNvSpPr txBox="1"/>
          <p:nvPr/>
        </p:nvSpPr>
        <p:spPr>
          <a:xfrm>
            <a:off x="288633" y="308100"/>
            <a:ext cx="116148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sz="2700" b="1">
                <a:solidFill>
                  <a:schemeClr val="accent1"/>
                </a:solidFill>
                <a:latin typeface="Montserrat"/>
                <a:ea typeface="Montserrat"/>
                <a:cs typeface="Montserrat"/>
                <a:sym typeface="Montserrat"/>
              </a:rPr>
              <a:t>Security Services</a:t>
            </a:r>
            <a:r>
              <a:rPr lang="en-US" sz="2700" b="1">
                <a:solidFill>
                  <a:schemeClr val="lt1"/>
                </a:solidFill>
                <a:latin typeface="Montserrat"/>
                <a:ea typeface="Montserrat"/>
                <a:cs typeface="Montserrat"/>
                <a:sym typeface="Montserrat"/>
              </a:rPr>
              <a:t> </a:t>
            </a:r>
            <a:r>
              <a:rPr lang="en-US" sz="2700" b="1">
                <a:solidFill>
                  <a:srgbClr val="CCCCCC"/>
                </a:solidFill>
                <a:latin typeface="Montserrat"/>
                <a:ea typeface="Montserrat"/>
                <a:cs typeface="Montserrat"/>
                <a:sym typeface="Montserrat"/>
              </a:rPr>
              <a:t>Use AI To Deliver Superior Protection</a:t>
            </a:r>
            <a:endParaRPr sz="2700" b="1">
              <a:solidFill>
                <a:srgbClr val="CCCCCC"/>
              </a:solidFill>
              <a:latin typeface="Montserrat"/>
              <a:ea typeface="Montserrat"/>
              <a:cs typeface="Montserrat"/>
              <a:sym typeface="Montserrat"/>
            </a:endParaRPr>
          </a:p>
        </p:txBody>
      </p:sp>
      <p:sp>
        <p:nvSpPr>
          <p:cNvPr id="555" name="Google Shape;555;p58"/>
          <p:cNvSpPr txBox="1">
            <a:spLocks noGrp="1"/>
          </p:cNvSpPr>
          <p:nvPr>
            <p:ph type="sldNum" idx="12"/>
          </p:nvPr>
        </p:nvSpPr>
        <p:spPr>
          <a:xfrm>
            <a:off x="415600" y="6496033"/>
            <a:ext cx="5745600" cy="3621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556" name="Google Shape;556;p58"/>
          <p:cNvSpPr/>
          <p:nvPr/>
        </p:nvSpPr>
        <p:spPr>
          <a:xfrm>
            <a:off x="388767" y="1224833"/>
            <a:ext cx="3714300" cy="5240400"/>
          </a:xfrm>
          <a:prstGeom prst="roundRect">
            <a:avLst>
              <a:gd name="adj" fmla="val 4662"/>
            </a:avLst>
          </a:prstGeom>
          <a:gradFill>
            <a:gsLst>
              <a:gs pos="0">
                <a:srgbClr val="FFFFFF">
                  <a:alpha val="18431"/>
                </a:srgbClr>
              </a:gs>
              <a:gs pos="100000">
                <a:srgbClr val="FFFFFF">
                  <a:alpha val="0"/>
                </a:srgbClr>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557" name="Google Shape;557;p58"/>
          <p:cNvSpPr/>
          <p:nvPr/>
        </p:nvSpPr>
        <p:spPr>
          <a:xfrm>
            <a:off x="4238825" y="1224833"/>
            <a:ext cx="3714300" cy="5240400"/>
          </a:xfrm>
          <a:prstGeom prst="roundRect">
            <a:avLst>
              <a:gd name="adj" fmla="val 4662"/>
            </a:avLst>
          </a:prstGeom>
          <a:gradFill>
            <a:gsLst>
              <a:gs pos="0">
                <a:srgbClr val="FFFFFF">
                  <a:alpha val="18431"/>
                </a:srgbClr>
              </a:gs>
              <a:gs pos="100000">
                <a:srgbClr val="FFFFFF">
                  <a:alpha val="0"/>
                </a:srgbClr>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558" name="Google Shape;558;p58"/>
          <p:cNvSpPr txBox="1"/>
          <p:nvPr/>
        </p:nvSpPr>
        <p:spPr>
          <a:xfrm>
            <a:off x="446567" y="1370833"/>
            <a:ext cx="3598800" cy="2139600"/>
          </a:xfrm>
          <a:prstGeom prst="rect">
            <a:avLst/>
          </a:prstGeom>
          <a:noFill/>
          <a:ln>
            <a:noFill/>
          </a:ln>
        </p:spPr>
        <p:txBody>
          <a:bodyPr spcFirstLastPara="1" wrap="square" lIns="121900" tIns="121900" rIns="121900" bIns="121900" anchor="t" anchorCtr="0">
            <a:spAutoFit/>
          </a:bodyPr>
          <a:lstStyle/>
          <a:p>
            <a:pPr marL="0" lvl="0" indent="0" algn="ctr" rtl="0">
              <a:lnSpc>
                <a:spcPct val="100000"/>
              </a:lnSpc>
              <a:spcBef>
                <a:spcPts val="0"/>
              </a:spcBef>
              <a:spcAft>
                <a:spcPts val="800"/>
              </a:spcAft>
              <a:buNone/>
            </a:pPr>
            <a:r>
              <a:rPr lang="en-US" sz="2400">
                <a:solidFill>
                  <a:schemeClr val="accent1"/>
                </a:solidFill>
                <a:latin typeface="Montserrat ExtraBold"/>
                <a:ea typeface="Montserrat ExtraBold"/>
                <a:cs typeface="Montserrat ExtraBold"/>
                <a:sym typeface="Montserrat ExtraBold"/>
              </a:rPr>
              <a:t>Good Data Makes for Great AI</a:t>
            </a:r>
            <a:br>
              <a:rPr lang="en-US" sz="2400">
                <a:solidFill>
                  <a:schemeClr val="accent1"/>
                </a:solidFill>
                <a:latin typeface="Montserrat ExtraBold"/>
                <a:ea typeface="Montserrat ExtraBold"/>
                <a:cs typeface="Montserrat ExtraBold"/>
                <a:sym typeface="Montserrat ExtraBold"/>
              </a:rPr>
            </a:br>
            <a:br>
              <a:rPr lang="en-US" sz="2400">
                <a:solidFill>
                  <a:schemeClr val="accent1"/>
                </a:solidFill>
                <a:latin typeface="Montserrat ExtraBold"/>
                <a:ea typeface="Montserrat ExtraBold"/>
                <a:cs typeface="Montserrat ExtraBold"/>
                <a:sym typeface="Montserrat ExtraBold"/>
              </a:rPr>
            </a:br>
            <a:r>
              <a:rPr lang="en-US" sz="1700">
                <a:solidFill>
                  <a:schemeClr val="dk2"/>
                </a:solidFill>
                <a:latin typeface="Montserrat"/>
                <a:ea typeface="Montserrat"/>
                <a:cs typeface="Montserrat"/>
                <a:sym typeface="Montserrat"/>
              </a:rPr>
              <a:t>Our Security Services </a:t>
            </a:r>
            <a:br>
              <a:rPr lang="en-US" sz="1700">
                <a:solidFill>
                  <a:schemeClr val="dk2"/>
                </a:solidFill>
                <a:latin typeface="Montserrat"/>
                <a:ea typeface="Montserrat"/>
                <a:cs typeface="Montserrat"/>
                <a:sym typeface="Montserrat"/>
              </a:rPr>
            </a:br>
            <a:r>
              <a:rPr lang="en-US" sz="1700">
                <a:solidFill>
                  <a:schemeClr val="dk2"/>
                </a:solidFill>
                <a:latin typeface="Montserrat"/>
                <a:ea typeface="Montserrat"/>
                <a:cs typeface="Montserrat"/>
                <a:sym typeface="Montserrat"/>
              </a:rPr>
              <a:t>have a tremendous </a:t>
            </a:r>
            <a:br>
              <a:rPr lang="en-US" sz="1700">
                <a:solidFill>
                  <a:schemeClr val="dk2"/>
                </a:solidFill>
                <a:latin typeface="Montserrat"/>
                <a:ea typeface="Montserrat"/>
                <a:cs typeface="Montserrat"/>
                <a:sym typeface="Montserrat"/>
              </a:rPr>
            </a:br>
            <a:r>
              <a:rPr lang="en-US" sz="1700">
                <a:solidFill>
                  <a:schemeClr val="dk2"/>
                </a:solidFill>
                <a:latin typeface="Montserrat"/>
                <a:ea typeface="Montserrat"/>
                <a:cs typeface="Montserrat"/>
                <a:sym typeface="Montserrat"/>
              </a:rPr>
              <a:t>Network effect </a:t>
            </a:r>
            <a:endParaRPr sz="1200">
              <a:solidFill>
                <a:schemeClr val="dk2"/>
              </a:solidFill>
              <a:latin typeface="Montserrat"/>
              <a:ea typeface="Montserrat"/>
              <a:cs typeface="Montserrat"/>
              <a:sym typeface="Montserrat"/>
            </a:endParaRPr>
          </a:p>
        </p:txBody>
      </p:sp>
      <p:sp>
        <p:nvSpPr>
          <p:cNvPr id="559" name="Google Shape;559;p58"/>
          <p:cNvSpPr txBox="1"/>
          <p:nvPr/>
        </p:nvSpPr>
        <p:spPr>
          <a:xfrm>
            <a:off x="4238833" y="1370833"/>
            <a:ext cx="3714300" cy="2139600"/>
          </a:xfrm>
          <a:prstGeom prst="rect">
            <a:avLst/>
          </a:prstGeom>
          <a:noFill/>
          <a:ln>
            <a:noFill/>
          </a:ln>
        </p:spPr>
        <p:txBody>
          <a:bodyPr spcFirstLastPara="1" wrap="square" lIns="121900" tIns="121900" rIns="121900" bIns="121900" anchor="t" anchorCtr="0">
            <a:spAutoFit/>
          </a:bodyPr>
          <a:lstStyle/>
          <a:p>
            <a:pPr marL="0" lvl="0" indent="0" algn="ctr" rtl="0">
              <a:lnSpc>
                <a:spcPct val="100000"/>
              </a:lnSpc>
              <a:spcBef>
                <a:spcPts val="0"/>
              </a:spcBef>
              <a:spcAft>
                <a:spcPts val="800"/>
              </a:spcAft>
              <a:buNone/>
            </a:pPr>
            <a:r>
              <a:rPr lang="en-US" sz="2400">
                <a:solidFill>
                  <a:schemeClr val="accent1"/>
                </a:solidFill>
                <a:latin typeface="Montserrat ExtraBold"/>
                <a:ea typeface="Montserrat ExtraBold"/>
                <a:cs typeface="Montserrat ExtraBold"/>
                <a:sym typeface="Montserrat ExtraBold"/>
              </a:rPr>
              <a:t>AI + ML Deliver Zero-Day Detection</a:t>
            </a:r>
            <a:br>
              <a:rPr lang="en-US" sz="2400">
                <a:solidFill>
                  <a:schemeClr val="accent1"/>
                </a:solidFill>
                <a:latin typeface="Montserrat ExtraBold"/>
                <a:ea typeface="Montserrat ExtraBold"/>
                <a:cs typeface="Montserrat ExtraBold"/>
                <a:sym typeface="Montserrat ExtraBold"/>
              </a:rPr>
            </a:br>
            <a:br>
              <a:rPr lang="en-US" sz="2400">
                <a:solidFill>
                  <a:schemeClr val="accent1"/>
                </a:solidFill>
                <a:latin typeface="Montserrat ExtraBold"/>
                <a:ea typeface="Montserrat ExtraBold"/>
                <a:cs typeface="Montserrat ExtraBold"/>
                <a:sym typeface="Montserrat ExtraBold"/>
              </a:rPr>
            </a:br>
            <a:r>
              <a:rPr lang="en-US" sz="1700">
                <a:solidFill>
                  <a:schemeClr val="dk2"/>
                </a:solidFill>
                <a:latin typeface="Montserrat"/>
                <a:ea typeface="Montserrat"/>
                <a:cs typeface="Montserrat"/>
                <a:sym typeface="Montserrat"/>
              </a:rPr>
              <a:t>The escalating threat landscape requires a </a:t>
            </a:r>
            <a:br>
              <a:rPr lang="en-US" sz="1700">
                <a:solidFill>
                  <a:schemeClr val="dk2"/>
                </a:solidFill>
                <a:latin typeface="Montserrat"/>
                <a:ea typeface="Montserrat"/>
                <a:cs typeface="Montserrat"/>
                <a:sym typeface="Montserrat"/>
              </a:rPr>
            </a:br>
            <a:r>
              <a:rPr lang="en-US" sz="1700">
                <a:solidFill>
                  <a:schemeClr val="dk2"/>
                </a:solidFill>
                <a:latin typeface="Montserrat"/>
                <a:ea typeface="Montserrat"/>
                <a:cs typeface="Montserrat"/>
                <a:sym typeface="Montserrat"/>
              </a:rPr>
              <a:t>new approach</a:t>
            </a:r>
            <a:endParaRPr sz="2400">
              <a:solidFill>
                <a:schemeClr val="dk2"/>
              </a:solidFill>
              <a:latin typeface="Montserrat ExtraBold"/>
              <a:ea typeface="Montserrat ExtraBold"/>
              <a:cs typeface="Montserrat ExtraBold"/>
              <a:sym typeface="Montserrat ExtraBold"/>
            </a:endParaRPr>
          </a:p>
        </p:txBody>
      </p:sp>
      <p:sp>
        <p:nvSpPr>
          <p:cNvPr id="560" name="Google Shape;560;p58"/>
          <p:cNvSpPr txBox="1"/>
          <p:nvPr/>
        </p:nvSpPr>
        <p:spPr>
          <a:xfrm>
            <a:off x="456129" y="3824767"/>
            <a:ext cx="3598800" cy="14007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1300"/>
              </a:spcAft>
              <a:buNone/>
            </a:pPr>
            <a:r>
              <a:rPr lang="en-US" sz="1600">
                <a:solidFill>
                  <a:schemeClr val="dk2"/>
                </a:solidFill>
                <a:latin typeface="Montserrat"/>
                <a:ea typeface="Montserrat"/>
                <a:cs typeface="Montserrat"/>
                <a:sym typeface="Montserrat"/>
              </a:rPr>
              <a:t>Each day we analyze</a:t>
            </a:r>
            <a:br>
              <a:rPr lang="en-US" sz="1600">
                <a:solidFill>
                  <a:schemeClr val="lt1"/>
                </a:solidFill>
                <a:latin typeface="Montserrat"/>
                <a:ea typeface="Montserrat"/>
                <a:cs typeface="Montserrat"/>
                <a:sym typeface="Montserrat"/>
              </a:rPr>
            </a:br>
            <a:r>
              <a:rPr lang="en-US" sz="500">
                <a:solidFill>
                  <a:schemeClr val="lt1"/>
                </a:solidFill>
                <a:latin typeface="Montserrat"/>
                <a:ea typeface="Montserrat"/>
                <a:cs typeface="Montserrat"/>
                <a:sym typeface="Montserrat"/>
              </a:rPr>
              <a:t> </a:t>
            </a:r>
            <a:br>
              <a:rPr lang="en-US" sz="500">
                <a:solidFill>
                  <a:schemeClr val="lt1"/>
                </a:solidFill>
                <a:latin typeface="Montserrat"/>
                <a:ea typeface="Montserrat"/>
                <a:cs typeface="Montserrat"/>
                <a:sym typeface="Montserrat"/>
              </a:rPr>
            </a:br>
            <a:r>
              <a:rPr lang="en-US" sz="3300">
                <a:solidFill>
                  <a:schemeClr val="accent1"/>
                </a:solidFill>
                <a:latin typeface="Montserrat ExtraBold"/>
                <a:ea typeface="Montserrat ExtraBold"/>
                <a:cs typeface="Montserrat ExtraBold"/>
                <a:sym typeface="Montserrat ExtraBold"/>
              </a:rPr>
              <a:t>750 million</a:t>
            </a:r>
            <a:br>
              <a:rPr lang="en-US" sz="3300" b="1">
                <a:solidFill>
                  <a:schemeClr val="lt1"/>
                </a:solidFill>
                <a:latin typeface="Montserrat"/>
                <a:ea typeface="Montserrat"/>
                <a:cs typeface="Montserrat"/>
                <a:sym typeface="Montserrat"/>
              </a:rPr>
            </a:br>
            <a:r>
              <a:rPr lang="en-US" sz="500" b="1">
                <a:solidFill>
                  <a:schemeClr val="lt1"/>
                </a:solidFill>
                <a:latin typeface="Montserrat"/>
                <a:ea typeface="Montserrat"/>
                <a:cs typeface="Montserrat"/>
                <a:sym typeface="Montserrat"/>
              </a:rPr>
              <a:t> </a:t>
            </a:r>
            <a:br>
              <a:rPr lang="en-US" sz="500">
                <a:solidFill>
                  <a:schemeClr val="lt1"/>
                </a:solidFill>
                <a:latin typeface="Montserrat"/>
                <a:ea typeface="Montserrat"/>
                <a:cs typeface="Montserrat"/>
                <a:sym typeface="Montserrat"/>
              </a:rPr>
            </a:br>
            <a:r>
              <a:rPr lang="en-US" sz="1600">
                <a:solidFill>
                  <a:schemeClr val="dk2"/>
                </a:solidFill>
                <a:latin typeface="Montserrat"/>
                <a:ea typeface="Montserrat"/>
                <a:cs typeface="Montserrat"/>
                <a:sym typeface="Montserrat"/>
              </a:rPr>
              <a:t>new and unique objects  </a:t>
            </a:r>
            <a:endParaRPr sz="1500">
              <a:solidFill>
                <a:schemeClr val="dk2"/>
              </a:solidFill>
              <a:latin typeface="Montserrat"/>
              <a:ea typeface="Montserrat"/>
              <a:cs typeface="Montserrat"/>
              <a:sym typeface="Montserrat"/>
            </a:endParaRPr>
          </a:p>
        </p:txBody>
      </p:sp>
      <p:sp>
        <p:nvSpPr>
          <p:cNvPr id="561" name="Google Shape;561;p58"/>
          <p:cNvSpPr txBox="1"/>
          <p:nvPr/>
        </p:nvSpPr>
        <p:spPr>
          <a:xfrm>
            <a:off x="4296633" y="3824767"/>
            <a:ext cx="3598800" cy="164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1300"/>
              </a:spcAft>
              <a:buClr>
                <a:schemeClr val="dk1"/>
              </a:buClr>
              <a:buSzPts val="1500"/>
              <a:buFont typeface="Arial"/>
              <a:buNone/>
            </a:pPr>
            <a:r>
              <a:rPr lang="en-US" sz="1600">
                <a:solidFill>
                  <a:schemeClr val="dk2"/>
                </a:solidFill>
                <a:latin typeface="Montserrat"/>
                <a:ea typeface="Montserrat"/>
                <a:cs typeface="Montserrat"/>
                <a:sym typeface="Montserrat"/>
              </a:rPr>
              <a:t>Each day we detect</a:t>
            </a:r>
            <a:br>
              <a:rPr lang="en-US" sz="1600">
                <a:solidFill>
                  <a:schemeClr val="lt1"/>
                </a:solidFill>
                <a:latin typeface="Montserrat"/>
                <a:ea typeface="Montserrat"/>
                <a:cs typeface="Montserrat"/>
                <a:sym typeface="Montserrat"/>
              </a:rPr>
            </a:br>
            <a:r>
              <a:rPr lang="en-US" sz="500">
                <a:solidFill>
                  <a:schemeClr val="lt1"/>
                </a:solidFill>
                <a:latin typeface="Montserrat"/>
                <a:ea typeface="Montserrat"/>
                <a:cs typeface="Montserrat"/>
                <a:sym typeface="Montserrat"/>
              </a:rPr>
              <a:t> </a:t>
            </a:r>
            <a:br>
              <a:rPr lang="en-US" sz="500">
                <a:solidFill>
                  <a:schemeClr val="lt1"/>
                </a:solidFill>
                <a:latin typeface="Montserrat"/>
                <a:ea typeface="Montserrat"/>
                <a:cs typeface="Montserrat"/>
                <a:sym typeface="Montserrat"/>
              </a:rPr>
            </a:br>
            <a:r>
              <a:rPr lang="en-US" sz="3300">
                <a:solidFill>
                  <a:schemeClr val="accent1"/>
                </a:solidFill>
                <a:latin typeface="Montserrat ExtraBold"/>
                <a:ea typeface="Montserrat ExtraBold"/>
                <a:cs typeface="Montserrat ExtraBold"/>
                <a:sym typeface="Montserrat ExtraBold"/>
              </a:rPr>
              <a:t>1.5 million</a:t>
            </a:r>
            <a:br>
              <a:rPr lang="en-US" sz="3300">
                <a:solidFill>
                  <a:schemeClr val="accent1"/>
                </a:solidFill>
                <a:latin typeface="Montserrat ExtraBold"/>
                <a:ea typeface="Montserrat ExtraBold"/>
                <a:cs typeface="Montserrat ExtraBold"/>
                <a:sym typeface="Montserrat ExtraBold"/>
              </a:rPr>
            </a:br>
            <a:br>
              <a:rPr lang="en-US" sz="500" b="1">
                <a:solidFill>
                  <a:schemeClr val="lt1"/>
                </a:solidFill>
                <a:latin typeface="Montserrat"/>
                <a:ea typeface="Montserrat"/>
                <a:cs typeface="Montserrat"/>
                <a:sym typeface="Montserrat"/>
              </a:rPr>
            </a:br>
            <a:r>
              <a:rPr lang="en-US" sz="1600">
                <a:solidFill>
                  <a:schemeClr val="dk2"/>
                </a:solidFill>
                <a:latin typeface="Montserrat"/>
                <a:ea typeface="Montserrat"/>
                <a:cs typeface="Montserrat"/>
                <a:sym typeface="Montserrat"/>
              </a:rPr>
              <a:t>new and unique attacks that weren't there the day before</a:t>
            </a:r>
            <a:endParaRPr sz="1600">
              <a:solidFill>
                <a:schemeClr val="dk2"/>
              </a:solidFill>
              <a:latin typeface="Montserrat"/>
              <a:ea typeface="Montserrat"/>
              <a:cs typeface="Montserrat"/>
              <a:sym typeface="Montserrat"/>
            </a:endParaRPr>
          </a:p>
        </p:txBody>
      </p:sp>
      <p:sp>
        <p:nvSpPr>
          <p:cNvPr id="562" name="Google Shape;562;p58"/>
          <p:cNvSpPr/>
          <p:nvPr/>
        </p:nvSpPr>
        <p:spPr>
          <a:xfrm>
            <a:off x="8146692" y="1224833"/>
            <a:ext cx="3714300" cy="5240400"/>
          </a:xfrm>
          <a:prstGeom prst="roundRect">
            <a:avLst>
              <a:gd name="adj" fmla="val 4662"/>
            </a:avLst>
          </a:prstGeom>
          <a:gradFill>
            <a:gsLst>
              <a:gs pos="0">
                <a:srgbClr val="FFFFFF">
                  <a:alpha val="18431"/>
                </a:srgbClr>
              </a:gs>
              <a:gs pos="100000">
                <a:srgbClr val="FFFFFF">
                  <a:alpha val="0"/>
                </a:srgbClr>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563" name="Google Shape;563;p58"/>
          <p:cNvSpPr txBox="1"/>
          <p:nvPr/>
        </p:nvSpPr>
        <p:spPr>
          <a:xfrm>
            <a:off x="8204500" y="1370833"/>
            <a:ext cx="3598800" cy="2170200"/>
          </a:xfrm>
          <a:prstGeom prst="rect">
            <a:avLst/>
          </a:prstGeom>
          <a:noFill/>
          <a:ln>
            <a:noFill/>
          </a:ln>
        </p:spPr>
        <p:txBody>
          <a:bodyPr spcFirstLastPara="1" wrap="square" lIns="121900" tIns="121900" rIns="121900" bIns="121900" anchor="t" anchorCtr="0">
            <a:spAutoFit/>
          </a:bodyPr>
          <a:lstStyle/>
          <a:p>
            <a:pPr marL="0" lvl="0" indent="0" algn="ctr" rtl="0">
              <a:lnSpc>
                <a:spcPct val="100000"/>
              </a:lnSpc>
              <a:spcBef>
                <a:spcPts val="0"/>
              </a:spcBef>
              <a:spcAft>
                <a:spcPts val="800"/>
              </a:spcAft>
              <a:buNone/>
            </a:pPr>
            <a:r>
              <a:rPr lang="en-US" sz="2400">
                <a:solidFill>
                  <a:schemeClr val="accent1"/>
                </a:solidFill>
                <a:latin typeface="Montserrat ExtraBold"/>
                <a:ea typeface="Montserrat ExtraBold"/>
                <a:cs typeface="Montserrat ExtraBold"/>
                <a:sym typeface="Montserrat ExtraBold"/>
              </a:rPr>
              <a:t>Attack Prevention Happens Inline</a:t>
            </a:r>
            <a:br>
              <a:rPr lang="en-US" sz="2400">
                <a:solidFill>
                  <a:schemeClr val="accent1"/>
                </a:solidFill>
                <a:latin typeface="Montserrat ExtraBold"/>
                <a:ea typeface="Montserrat ExtraBold"/>
                <a:cs typeface="Montserrat ExtraBold"/>
                <a:sym typeface="Montserrat ExtraBold"/>
              </a:rPr>
            </a:br>
            <a:br>
              <a:rPr lang="en-US" sz="1300">
                <a:solidFill>
                  <a:schemeClr val="dk2"/>
                </a:solidFill>
                <a:latin typeface="Montserrat ExtraBold"/>
                <a:ea typeface="Montserrat ExtraBold"/>
                <a:cs typeface="Montserrat ExtraBold"/>
                <a:sym typeface="Montserrat ExtraBold"/>
              </a:rPr>
            </a:br>
            <a:br>
              <a:rPr lang="en-US" sz="1300">
                <a:solidFill>
                  <a:schemeClr val="dk2"/>
                </a:solidFill>
                <a:latin typeface="Montserrat ExtraBold"/>
                <a:ea typeface="Montserrat ExtraBold"/>
                <a:cs typeface="Montserrat ExtraBold"/>
                <a:sym typeface="Montserrat ExtraBold"/>
              </a:rPr>
            </a:br>
            <a:r>
              <a:rPr lang="en-US" sz="1700">
                <a:solidFill>
                  <a:schemeClr val="dk2"/>
                </a:solidFill>
                <a:latin typeface="Montserrat"/>
                <a:ea typeface="Montserrat"/>
                <a:cs typeface="Montserrat"/>
                <a:sym typeface="Montserrat"/>
              </a:rPr>
              <a:t>Moving detection </a:t>
            </a:r>
            <a:br>
              <a:rPr lang="en-US" sz="1700">
                <a:solidFill>
                  <a:schemeClr val="dk2"/>
                </a:solidFill>
                <a:latin typeface="Montserrat"/>
                <a:ea typeface="Montserrat"/>
                <a:cs typeface="Montserrat"/>
                <a:sym typeface="Montserrat"/>
              </a:rPr>
            </a:br>
            <a:r>
              <a:rPr lang="en-US" sz="1700">
                <a:solidFill>
                  <a:schemeClr val="dk2"/>
                </a:solidFill>
                <a:latin typeface="Montserrat"/>
                <a:ea typeface="Montserrat"/>
                <a:cs typeface="Montserrat"/>
                <a:sym typeface="Montserrat"/>
              </a:rPr>
              <a:t>inline prevents even the </a:t>
            </a:r>
            <a:br>
              <a:rPr lang="en-US" sz="1700">
                <a:solidFill>
                  <a:schemeClr val="dk2"/>
                </a:solidFill>
                <a:latin typeface="Montserrat"/>
                <a:ea typeface="Montserrat"/>
                <a:cs typeface="Montserrat"/>
                <a:sym typeface="Montserrat"/>
              </a:rPr>
            </a:br>
            <a:r>
              <a:rPr lang="en-US" sz="1700">
                <a:solidFill>
                  <a:schemeClr val="dk2"/>
                </a:solidFill>
                <a:latin typeface="Montserrat"/>
                <a:ea typeface="Montserrat"/>
                <a:cs typeface="Montserrat"/>
                <a:sym typeface="Montserrat"/>
              </a:rPr>
              <a:t>first attack</a:t>
            </a:r>
            <a:endParaRPr sz="1700">
              <a:solidFill>
                <a:schemeClr val="dk2"/>
              </a:solidFill>
              <a:latin typeface="Montserrat"/>
              <a:ea typeface="Montserrat"/>
              <a:cs typeface="Montserrat"/>
              <a:sym typeface="Montserrat"/>
            </a:endParaRPr>
          </a:p>
        </p:txBody>
      </p:sp>
      <p:sp>
        <p:nvSpPr>
          <p:cNvPr id="564" name="Google Shape;564;p58"/>
          <p:cNvSpPr txBox="1"/>
          <p:nvPr/>
        </p:nvSpPr>
        <p:spPr>
          <a:xfrm>
            <a:off x="8204500" y="3824767"/>
            <a:ext cx="3598800" cy="14007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1300"/>
              </a:spcAft>
              <a:buNone/>
            </a:pPr>
            <a:r>
              <a:rPr lang="en-US" sz="1600">
                <a:solidFill>
                  <a:schemeClr val="dk2"/>
                </a:solidFill>
                <a:latin typeface="Montserrat"/>
                <a:ea typeface="Montserrat"/>
                <a:cs typeface="Montserrat"/>
                <a:sym typeface="Montserrat"/>
              </a:rPr>
              <a:t>Each day we block*</a:t>
            </a:r>
            <a:br>
              <a:rPr lang="en-US" sz="1600">
                <a:solidFill>
                  <a:schemeClr val="lt1"/>
                </a:solidFill>
                <a:latin typeface="Montserrat"/>
                <a:ea typeface="Montserrat"/>
                <a:cs typeface="Montserrat"/>
                <a:sym typeface="Montserrat"/>
              </a:rPr>
            </a:br>
            <a:br>
              <a:rPr lang="en-US" sz="500">
                <a:solidFill>
                  <a:schemeClr val="lt1"/>
                </a:solidFill>
                <a:latin typeface="Montserrat"/>
                <a:ea typeface="Montserrat"/>
                <a:cs typeface="Montserrat"/>
                <a:sym typeface="Montserrat"/>
              </a:rPr>
            </a:br>
            <a:r>
              <a:rPr lang="en-US" sz="3300">
                <a:solidFill>
                  <a:schemeClr val="accent1"/>
                </a:solidFill>
                <a:latin typeface="Montserrat ExtraBold"/>
                <a:ea typeface="Montserrat ExtraBold"/>
                <a:cs typeface="Montserrat ExtraBold"/>
                <a:sym typeface="Montserrat ExtraBold"/>
              </a:rPr>
              <a:t>8.6 billion</a:t>
            </a:r>
            <a:br>
              <a:rPr lang="en-US" sz="3300" b="1">
                <a:solidFill>
                  <a:schemeClr val="lt1"/>
                </a:solidFill>
                <a:latin typeface="Montserrat"/>
                <a:ea typeface="Montserrat"/>
                <a:cs typeface="Montserrat"/>
                <a:sym typeface="Montserrat"/>
              </a:rPr>
            </a:br>
            <a:br>
              <a:rPr lang="en-US" sz="500">
                <a:solidFill>
                  <a:schemeClr val="lt1"/>
                </a:solidFill>
                <a:latin typeface="Montserrat"/>
                <a:ea typeface="Montserrat"/>
                <a:cs typeface="Montserrat"/>
                <a:sym typeface="Montserrat"/>
              </a:rPr>
            </a:br>
            <a:r>
              <a:rPr lang="en-US" sz="1600">
                <a:solidFill>
                  <a:schemeClr val="dk2"/>
                </a:solidFill>
                <a:latin typeface="Montserrat"/>
                <a:ea typeface="Montserrat"/>
                <a:cs typeface="Montserrat"/>
                <a:sym typeface="Montserrat"/>
              </a:rPr>
              <a:t>attacks</a:t>
            </a:r>
            <a:endParaRPr sz="1600">
              <a:solidFill>
                <a:schemeClr val="dk2"/>
              </a:solidFill>
              <a:latin typeface="Montserrat"/>
              <a:ea typeface="Montserrat"/>
              <a:cs typeface="Montserrat"/>
              <a:sym typeface="Montserrat"/>
            </a:endParaRPr>
          </a:p>
        </p:txBody>
      </p:sp>
      <p:cxnSp>
        <p:nvCxnSpPr>
          <p:cNvPr id="565" name="Google Shape;565;p58"/>
          <p:cNvCxnSpPr/>
          <p:nvPr/>
        </p:nvCxnSpPr>
        <p:spPr>
          <a:xfrm>
            <a:off x="620633" y="3646667"/>
            <a:ext cx="3227100" cy="0"/>
          </a:xfrm>
          <a:prstGeom prst="straightConnector1">
            <a:avLst/>
          </a:prstGeom>
          <a:noFill/>
          <a:ln w="9525" cap="flat" cmpd="sng">
            <a:solidFill>
              <a:schemeClr val="accent1"/>
            </a:solidFill>
            <a:prstDash val="solid"/>
            <a:round/>
            <a:headEnd type="none" w="med" len="med"/>
            <a:tailEnd type="none" w="med" len="med"/>
          </a:ln>
        </p:spPr>
      </p:cxnSp>
      <p:cxnSp>
        <p:nvCxnSpPr>
          <p:cNvPr id="566" name="Google Shape;566;p58"/>
          <p:cNvCxnSpPr/>
          <p:nvPr/>
        </p:nvCxnSpPr>
        <p:spPr>
          <a:xfrm>
            <a:off x="4511333" y="3646667"/>
            <a:ext cx="3227100" cy="0"/>
          </a:xfrm>
          <a:prstGeom prst="straightConnector1">
            <a:avLst/>
          </a:prstGeom>
          <a:noFill/>
          <a:ln w="9525" cap="flat" cmpd="sng">
            <a:solidFill>
              <a:schemeClr val="accent1"/>
            </a:solidFill>
            <a:prstDash val="solid"/>
            <a:round/>
            <a:headEnd type="none" w="med" len="med"/>
            <a:tailEnd type="none" w="med" len="med"/>
          </a:ln>
        </p:spPr>
      </p:cxnSp>
      <p:cxnSp>
        <p:nvCxnSpPr>
          <p:cNvPr id="567" name="Google Shape;567;p58"/>
          <p:cNvCxnSpPr/>
          <p:nvPr/>
        </p:nvCxnSpPr>
        <p:spPr>
          <a:xfrm>
            <a:off x="8344233" y="3646667"/>
            <a:ext cx="32271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9"/>
          <p:cNvSpPr txBox="1">
            <a:spLocks noGrp="1"/>
          </p:cNvSpPr>
          <p:nvPr>
            <p:ph type="title"/>
          </p:nvPr>
        </p:nvSpPr>
        <p:spPr>
          <a:xfrm>
            <a:off x="284800" y="158600"/>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solidFill>
                  <a:schemeClr val="accent1"/>
                </a:solidFill>
              </a:rPr>
              <a:t>Better Together</a:t>
            </a:r>
            <a:r>
              <a:rPr lang="en-US"/>
              <a:t> : Athonet + Palo Alto Networks</a:t>
            </a:r>
            <a:endParaRPr/>
          </a:p>
        </p:txBody>
      </p:sp>
      <p:pic>
        <p:nvPicPr>
          <p:cNvPr id="574" name="Google Shape;574;p59"/>
          <p:cNvPicPr preferRelativeResize="0"/>
          <p:nvPr/>
        </p:nvPicPr>
        <p:blipFill>
          <a:blip r:embed="rId3">
            <a:alphaModFix/>
          </a:blip>
          <a:stretch>
            <a:fillRect/>
          </a:stretch>
        </p:blipFill>
        <p:spPr>
          <a:xfrm>
            <a:off x="9132139" y="69367"/>
            <a:ext cx="678154" cy="763601"/>
          </a:xfrm>
          <a:prstGeom prst="rect">
            <a:avLst/>
          </a:prstGeom>
          <a:noFill/>
          <a:ln>
            <a:noFill/>
          </a:ln>
        </p:spPr>
      </p:pic>
      <p:pic>
        <p:nvPicPr>
          <p:cNvPr id="575" name="Google Shape;575;p59"/>
          <p:cNvPicPr preferRelativeResize="0"/>
          <p:nvPr/>
        </p:nvPicPr>
        <p:blipFill>
          <a:blip r:embed="rId4">
            <a:alphaModFix/>
          </a:blip>
          <a:stretch>
            <a:fillRect/>
          </a:stretch>
        </p:blipFill>
        <p:spPr>
          <a:xfrm>
            <a:off x="10151100" y="279531"/>
            <a:ext cx="1889766" cy="343255"/>
          </a:xfrm>
          <a:prstGeom prst="rect">
            <a:avLst/>
          </a:prstGeom>
          <a:noFill/>
          <a:ln>
            <a:noFill/>
          </a:ln>
        </p:spPr>
      </p:pic>
      <p:sp>
        <p:nvSpPr>
          <p:cNvPr id="576" name="Google Shape;576;p59"/>
          <p:cNvSpPr/>
          <p:nvPr/>
        </p:nvSpPr>
        <p:spPr>
          <a:xfrm>
            <a:off x="9763567" y="312567"/>
            <a:ext cx="340800" cy="277200"/>
          </a:xfrm>
          <a:prstGeom prst="mathPlus">
            <a:avLst>
              <a:gd name="adj1" fmla="val 23520"/>
            </a:avLst>
          </a:prstGeom>
          <a:solidFill>
            <a:srgbClr val="AD214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7" name="Google Shape;577;p59"/>
          <p:cNvSpPr txBox="1"/>
          <p:nvPr/>
        </p:nvSpPr>
        <p:spPr>
          <a:xfrm>
            <a:off x="467167" y="925000"/>
            <a:ext cx="11137200" cy="5182200"/>
          </a:xfrm>
          <a:prstGeom prst="rect">
            <a:avLst/>
          </a:prstGeom>
          <a:noFill/>
          <a:ln>
            <a:noFill/>
          </a:ln>
        </p:spPr>
        <p:txBody>
          <a:bodyPr spcFirstLastPara="1" wrap="square" lIns="121900" tIns="121900" rIns="121900" bIns="121900" anchor="t" anchorCtr="0">
            <a:spAutoFit/>
          </a:bodyPr>
          <a:lstStyle/>
          <a:p>
            <a:pPr marL="609600" lvl="0" indent="-412750" algn="just" rtl="0">
              <a:lnSpc>
                <a:spcPct val="20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Cost effective rapidly Deployed Mobile Private Networks with security built-in</a:t>
            </a:r>
            <a:endParaRPr sz="1700">
              <a:solidFill>
                <a:schemeClr val="dk1"/>
              </a:solidFill>
              <a:latin typeface="Montserrat"/>
              <a:ea typeface="Montserrat"/>
              <a:cs typeface="Montserrat"/>
              <a:sym typeface="Montserrat"/>
            </a:endParaRPr>
          </a:p>
          <a:p>
            <a:pPr marL="609600" lvl="0" indent="-412750" algn="just" rtl="0">
              <a:lnSpc>
                <a:spcPct val="20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Flexible deployment models with software based mobile core and Palo Alto Networks NGFW</a:t>
            </a:r>
            <a:endParaRPr sz="1700">
              <a:solidFill>
                <a:schemeClr val="dk1"/>
              </a:solidFill>
              <a:latin typeface="Montserrat"/>
              <a:ea typeface="Montserrat"/>
              <a:cs typeface="Montserrat"/>
              <a:sym typeface="Montserrat"/>
            </a:endParaRPr>
          </a:p>
          <a:p>
            <a:pPr marL="609600" lvl="0" indent="-412750" algn="just" rtl="0">
              <a:lnSpc>
                <a:spcPct val="20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Rapidly deploy in private or public clouds</a:t>
            </a:r>
            <a:endParaRPr sz="1700">
              <a:solidFill>
                <a:schemeClr val="dk1"/>
              </a:solidFill>
              <a:latin typeface="Montserrat"/>
              <a:ea typeface="Montserrat"/>
              <a:cs typeface="Montserrat"/>
              <a:sym typeface="Montserrat"/>
            </a:endParaRPr>
          </a:p>
          <a:p>
            <a:pPr marL="609600" lvl="0" indent="-412750" algn="just" rtl="0">
              <a:lnSpc>
                <a:spcPct val="20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Proven 10+ year track record for both private mobile deployments and Next-Gen security</a:t>
            </a:r>
            <a:endParaRPr sz="1700">
              <a:solidFill>
                <a:schemeClr val="dk1"/>
              </a:solidFill>
              <a:latin typeface="Montserrat"/>
              <a:ea typeface="Montserrat"/>
              <a:cs typeface="Montserrat"/>
              <a:sym typeface="Montserrat"/>
            </a:endParaRPr>
          </a:p>
          <a:p>
            <a:pPr marL="609600" lvl="0" indent="-412750" algn="just" rtl="0">
              <a:lnSpc>
                <a:spcPct val="20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Industry leading Zero Trust security extended to private mobile networks</a:t>
            </a:r>
            <a:endParaRPr sz="1700">
              <a:solidFill>
                <a:schemeClr val="dk1"/>
              </a:solidFill>
              <a:latin typeface="Montserrat"/>
              <a:ea typeface="Montserrat"/>
              <a:cs typeface="Montserrat"/>
              <a:sym typeface="Montserrat"/>
            </a:endParaRPr>
          </a:p>
          <a:p>
            <a:pPr marL="609600" lvl="0" indent="-412750" algn="just" rtl="0">
              <a:lnSpc>
                <a:spcPct val="20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Advanced Threat Prevention and correlation for rapidly responding to any security issues</a:t>
            </a:r>
            <a:endParaRPr sz="1700">
              <a:solidFill>
                <a:schemeClr val="dk1"/>
              </a:solidFill>
              <a:latin typeface="Montserrat"/>
              <a:ea typeface="Montserrat"/>
              <a:cs typeface="Montserrat"/>
              <a:sym typeface="Montserrat"/>
            </a:endParaRPr>
          </a:p>
          <a:p>
            <a:pPr marL="609600" lvl="0" indent="-412750" algn="just" rtl="0">
              <a:lnSpc>
                <a:spcPct val="20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Intuitive Interfaces for both the packet core and security network elements</a:t>
            </a:r>
            <a:endParaRPr sz="1700">
              <a:solidFill>
                <a:schemeClr val="dk1"/>
              </a:solidFill>
              <a:latin typeface="Montserrat"/>
              <a:ea typeface="Montserrat"/>
              <a:cs typeface="Montserrat"/>
              <a:sym typeface="Montserrat"/>
            </a:endParaRPr>
          </a:p>
          <a:p>
            <a:pPr marL="0" lvl="0" indent="0" algn="just" rtl="0">
              <a:lnSpc>
                <a:spcPct val="200000"/>
              </a:lnSpc>
              <a:spcBef>
                <a:spcPts val="1900"/>
              </a:spcBef>
              <a:spcAft>
                <a:spcPts val="0"/>
              </a:spcAft>
              <a:buClr>
                <a:schemeClr val="dk1"/>
              </a:buClr>
              <a:buSzPts val="1500"/>
              <a:buFont typeface="Arial"/>
              <a:buNone/>
            </a:pPr>
            <a:endParaRPr sz="1700">
              <a:solidFill>
                <a:schemeClr val="dk1"/>
              </a:solidFill>
              <a:latin typeface="Montserrat"/>
              <a:ea typeface="Montserrat"/>
              <a:cs typeface="Montserrat"/>
              <a:sym typeface="Montserrat"/>
            </a:endParaRPr>
          </a:p>
          <a:p>
            <a:pPr marL="0" lvl="0" indent="0" algn="just" rtl="0">
              <a:lnSpc>
                <a:spcPct val="200000"/>
              </a:lnSpc>
              <a:spcBef>
                <a:spcPts val="1900"/>
              </a:spcBef>
              <a:spcAft>
                <a:spcPts val="0"/>
              </a:spcAft>
              <a:buNone/>
            </a:pPr>
            <a:endParaRPr sz="1700">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0"/>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4"/>
          <p:cNvSpPr/>
          <p:nvPr/>
        </p:nvSpPr>
        <p:spPr>
          <a:xfrm>
            <a:off x="117064" y="1424701"/>
            <a:ext cx="2257200" cy="943500"/>
          </a:xfrm>
          <a:prstGeom prst="rect">
            <a:avLst/>
          </a:prstGeom>
          <a:solidFill>
            <a:schemeClr val="lt1"/>
          </a:solidFill>
          <a:ln w="9525" cap="flat" cmpd="sng">
            <a:solidFill>
              <a:srgbClr val="00B050"/>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630" name="Google Shape;630;p64"/>
          <p:cNvSpPr/>
          <p:nvPr/>
        </p:nvSpPr>
        <p:spPr>
          <a:xfrm>
            <a:off x="104133" y="2514456"/>
            <a:ext cx="2257200" cy="858900"/>
          </a:xfrm>
          <a:prstGeom prst="rect">
            <a:avLst/>
          </a:prstGeom>
          <a:solidFill>
            <a:schemeClr val="lt1"/>
          </a:solidFill>
          <a:ln w="9525" cap="flat" cmpd="sng">
            <a:solidFill>
              <a:srgbClr val="FFC000"/>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631" name="Google Shape;631;p64"/>
          <p:cNvSpPr/>
          <p:nvPr/>
        </p:nvSpPr>
        <p:spPr>
          <a:xfrm>
            <a:off x="870104" y="2772739"/>
            <a:ext cx="13497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C39A00"/>
                </a:solidFill>
                <a:latin typeface="Montserrat"/>
                <a:ea typeface="Montserrat"/>
                <a:cs typeface="Montserrat"/>
                <a:sym typeface="Montserrat"/>
              </a:rPr>
              <a:t>IoT/Things</a:t>
            </a:r>
            <a:endParaRPr sz="1900" b="0" i="0" u="none" strike="noStrike" cap="none">
              <a:solidFill>
                <a:srgbClr val="C39A00"/>
              </a:solidFill>
              <a:latin typeface="Montserrat"/>
              <a:ea typeface="Montserrat"/>
              <a:cs typeface="Montserrat"/>
              <a:sym typeface="Montserrat"/>
            </a:endParaRPr>
          </a:p>
        </p:txBody>
      </p:sp>
      <p:pic>
        <p:nvPicPr>
          <p:cNvPr id="632" name="Google Shape;632;p64"/>
          <p:cNvPicPr preferRelativeResize="0"/>
          <p:nvPr/>
        </p:nvPicPr>
        <p:blipFill rotWithShape="1">
          <a:blip r:embed="rId3">
            <a:alphaModFix/>
          </a:blip>
          <a:srcRect/>
          <a:stretch/>
        </p:blipFill>
        <p:spPr>
          <a:xfrm>
            <a:off x="322540" y="2688563"/>
            <a:ext cx="687002" cy="593035"/>
          </a:xfrm>
          <a:prstGeom prst="rect">
            <a:avLst/>
          </a:prstGeom>
          <a:noFill/>
          <a:ln>
            <a:noFill/>
          </a:ln>
        </p:spPr>
      </p:pic>
      <p:pic>
        <p:nvPicPr>
          <p:cNvPr id="633" name="Google Shape;633;p64"/>
          <p:cNvPicPr preferRelativeResize="0"/>
          <p:nvPr/>
        </p:nvPicPr>
        <p:blipFill rotWithShape="1">
          <a:blip r:embed="rId4">
            <a:alphaModFix/>
          </a:blip>
          <a:srcRect/>
          <a:stretch/>
        </p:blipFill>
        <p:spPr>
          <a:xfrm>
            <a:off x="689624" y="1699548"/>
            <a:ext cx="228412" cy="391603"/>
          </a:xfrm>
          <a:prstGeom prst="rect">
            <a:avLst/>
          </a:prstGeom>
          <a:noFill/>
          <a:ln>
            <a:noFill/>
          </a:ln>
        </p:spPr>
      </p:pic>
      <p:pic>
        <p:nvPicPr>
          <p:cNvPr id="634" name="Google Shape;634;p64"/>
          <p:cNvPicPr preferRelativeResize="0"/>
          <p:nvPr/>
        </p:nvPicPr>
        <p:blipFill rotWithShape="1">
          <a:blip r:embed="rId5">
            <a:alphaModFix/>
          </a:blip>
          <a:srcRect/>
          <a:stretch/>
        </p:blipFill>
        <p:spPr>
          <a:xfrm>
            <a:off x="298723" y="1627536"/>
            <a:ext cx="344581" cy="473840"/>
          </a:xfrm>
          <a:prstGeom prst="rect">
            <a:avLst/>
          </a:prstGeom>
          <a:noFill/>
          <a:ln>
            <a:noFill/>
          </a:ln>
        </p:spPr>
      </p:pic>
      <p:sp>
        <p:nvSpPr>
          <p:cNvPr id="635" name="Google Shape;635;p64"/>
          <p:cNvSpPr/>
          <p:nvPr/>
        </p:nvSpPr>
        <p:spPr>
          <a:xfrm>
            <a:off x="942259" y="1655815"/>
            <a:ext cx="1646100" cy="328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994C"/>
                </a:solidFill>
                <a:latin typeface="Montserrat"/>
                <a:ea typeface="Montserrat"/>
                <a:cs typeface="Montserrat"/>
                <a:sym typeface="Montserrat"/>
              </a:rPr>
              <a:t>Mobile Users /</a:t>
            </a:r>
            <a:endParaRPr sz="1300" b="0" i="0" u="none" strike="noStrike" cap="none">
              <a:solidFill>
                <a:srgbClr val="00994C"/>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994C"/>
                </a:solidFill>
                <a:latin typeface="Montserrat"/>
                <a:ea typeface="Montserrat"/>
                <a:cs typeface="Montserrat"/>
                <a:sym typeface="Montserrat"/>
              </a:rPr>
              <a:t>IoT Devices</a:t>
            </a:r>
            <a:endParaRPr sz="1900" b="0" i="0" u="none" strike="noStrike" cap="none">
              <a:solidFill>
                <a:srgbClr val="00994C"/>
              </a:solidFill>
              <a:latin typeface="Montserrat"/>
              <a:ea typeface="Montserrat"/>
              <a:cs typeface="Montserrat"/>
              <a:sym typeface="Montserrat"/>
            </a:endParaRPr>
          </a:p>
        </p:txBody>
      </p:sp>
      <p:sp>
        <p:nvSpPr>
          <p:cNvPr id="636" name="Google Shape;636;p64"/>
          <p:cNvSpPr/>
          <p:nvPr/>
        </p:nvSpPr>
        <p:spPr>
          <a:xfrm>
            <a:off x="111523" y="3630045"/>
            <a:ext cx="2257200" cy="963900"/>
          </a:xfrm>
          <a:prstGeom prst="rect">
            <a:avLst/>
          </a:prstGeom>
          <a:solidFill>
            <a:schemeClr val="lt1"/>
          </a:solidFill>
          <a:ln w="9525" cap="flat" cmpd="sng">
            <a:solidFill>
              <a:srgbClr val="00B0F0"/>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cxnSp>
        <p:nvCxnSpPr>
          <p:cNvPr id="637" name="Google Shape;637;p64"/>
          <p:cNvCxnSpPr>
            <a:endCxn id="638" idx="3"/>
          </p:cNvCxnSpPr>
          <p:nvPr/>
        </p:nvCxnSpPr>
        <p:spPr>
          <a:xfrm flipH="1">
            <a:off x="2431029" y="3432962"/>
            <a:ext cx="793500" cy="737100"/>
          </a:xfrm>
          <a:prstGeom prst="straightConnector1">
            <a:avLst/>
          </a:prstGeom>
          <a:noFill/>
          <a:ln w="9525" cap="flat" cmpd="sng">
            <a:solidFill>
              <a:srgbClr val="DDDDDD"/>
            </a:solidFill>
            <a:prstDash val="dash"/>
            <a:round/>
            <a:headEnd type="none" w="sm" len="sm"/>
            <a:tailEnd type="none" w="sm" len="sm"/>
          </a:ln>
        </p:spPr>
      </p:cxnSp>
      <p:sp>
        <p:nvSpPr>
          <p:cNvPr id="639" name="Google Shape;639;p64"/>
          <p:cNvSpPr/>
          <p:nvPr/>
        </p:nvSpPr>
        <p:spPr>
          <a:xfrm>
            <a:off x="5183917" y="1467867"/>
            <a:ext cx="2802300" cy="3389700"/>
          </a:xfrm>
          <a:prstGeom prst="rect">
            <a:avLst/>
          </a:prstGeom>
          <a:solidFill>
            <a:srgbClr val="D9D9D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40" name="Google Shape;640;p64"/>
          <p:cNvSpPr/>
          <p:nvPr/>
        </p:nvSpPr>
        <p:spPr>
          <a:xfrm>
            <a:off x="5299900" y="1586867"/>
            <a:ext cx="2550900" cy="3143100"/>
          </a:xfrm>
          <a:prstGeom prst="rect">
            <a:avLst/>
          </a:prstGeom>
          <a:solidFill>
            <a:srgbClr val="F3F3F3"/>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41" name="Google Shape;641;p64"/>
          <p:cNvSpPr txBox="1">
            <a:spLocks noGrp="1"/>
          </p:cNvSpPr>
          <p:nvPr>
            <p:ph type="title"/>
          </p:nvPr>
        </p:nvSpPr>
        <p:spPr>
          <a:xfrm>
            <a:off x="415600" y="308100"/>
            <a:ext cx="10001100" cy="7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95C4"/>
              </a:buClr>
              <a:buSzPts val="2700"/>
              <a:buFont typeface="Arial"/>
              <a:buNone/>
            </a:pPr>
            <a:r>
              <a:rPr lang="en-US"/>
              <a:t>5G Threat Landscape</a:t>
            </a:r>
            <a:endParaRPr/>
          </a:p>
        </p:txBody>
      </p:sp>
      <p:sp>
        <p:nvSpPr>
          <p:cNvPr id="642" name="Google Shape;642;p64"/>
          <p:cNvSpPr/>
          <p:nvPr/>
        </p:nvSpPr>
        <p:spPr>
          <a:xfrm>
            <a:off x="5198483" y="1846300"/>
            <a:ext cx="2550900" cy="7371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rgbClr val="434343"/>
                </a:solidFill>
                <a:latin typeface="Montserrat"/>
                <a:ea typeface="Montserrat"/>
                <a:cs typeface="Montserrat"/>
                <a:sym typeface="Montserrat"/>
              </a:rPr>
              <a:t>VIRTUALIZED CONTAINERIZED 5G</a:t>
            </a:r>
            <a:r>
              <a:rPr lang="en-US" sz="1200" b="1" i="0" u="none" strike="noStrike" cap="none">
                <a:solidFill>
                  <a:srgbClr val="434343"/>
                </a:solidFill>
                <a:latin typeface="Montserrat"/>
                <a:ea typeface="Montserrat"/>
                <a:cs typeface="Montserrat"/>
                <a:sym typeface="Montserrat"/>
              </a:rPr>
              <a:t> CORE NETWORK</a:t>
            </a:r>
            <a:endParaRPr sz="1600" b="1" i="0" u="none" strike="noStrike" cap="none">
              <a:solidFill>
                <a:srgbClr val="434343"/>
              </a:solidFill>
              <a:latin typeface="Montserrat"/>
              <a:ea typeface="Montserrat"/>
              <a:cs typeface="Montserrat"/>
              <a:sym typeface="Montserrat"/>
            </a:endParaRPr>
          </a:p>
        </p:txBody>
      </p:sp>
      <p:cxnSp>
        <p:nvCxnSpPr>
          <p:cNvPr id="643" name="Google Shape;643;p64"/>
          <p:cNvCxnSpPr>
            <a:stCxn id="644" idx="6"/>
            <a:endCxn id="640" idx="1"/>
          </p:cNvCxnSpPr>
          <p:nvPr/>
        </p:nvCxnSpPr>
        <p:spPr>
          <a:xfrm>
            <a:off x="3859391" y="3113906"/>
            <a:ext cx="1440600" cy="44400"/>
          </a:xfrm>
          <a:prstGeom prst="straightConnector1">
            <a:avLst/>
          </a:prstGeom>
          <a:noFill/>
          <a:ln w="9525" cap="rnd" cmpd="sng">
            <a:solidFill>
              <a:srgbClr val="9B9B9B"/>
            </a:solidFill>
            <a:prstDash val="dot"/>
            <a:round/>
            <a:headEnd type="oval" w="med" len="med"/>
            <a:tailEnd type="oval" w="med" len="med"/>
          </a:ln>
        </p:spPr>
      </p:cxnSp>
      <p:sp>
        <p:nvSpPr>
          <p:cNvPr id="645" name="Google Shape;645;p64"/>
          <p:cNvSpPr/>
          <p:nvPr/>
        </p:nvSpPr>
        <p:spPr>
          <a:xfrm>
            <a:off x="10511898" y="4185633"/>
            <a:ext cx="1710000" cy="328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a:solidFill>
                  <a:schemeClr val="dk1"/>
                </a:solidFill>
                <a:latin typeface="Montserrat"/>
                <a:ea typeface="Montserrat"/>
                <a:cs typeface="Montserrat"/>
                <a:sym typeface="Montserrat"/>
              </a:rPr>
              <a:t>Gi / </a:t>
            </a:r>
            <a:r>
              <a:rPr lang="en-US" sz="1300" b="0" i="0" u="none" strike="noStrike" cap="none">
                <a:solidFill>
                  <a:schemeClr val="dk1"/>
                </a:solidFill>
                <a:latin typeface="Montserrat"/>
                <a:ea typeface="Montserrat"/>
                <a:cs typeface="Montserrat"/>
                <a:sym typeface="Montserrat"/>
              </a:rPr>
              <a:t>INTERNET</a:t>
            </a:r>
            <a:endParaRPr sz="1900" b="0" i="0" u="none" strike="noStrike" cap="none">
              <a:solidFill>
                <a:schemeClr val="dk1"/>
              </a:solidFill>
              <a:latin typeface="Montserrat"/>
              <a:ea typeface="Montserrat"/>
              <a:cs typeface="Montserrat"/>
              <a:sym typeface="Montserrat"/>
            </a:endParaRPr>
          </a:p>
        </p:txBody>
      </p:sp>
      <p:cxnSp>
        <p:nvCxnSpPr>
          <p:cNvPr id="646" name="Google Shape;646;p64"/>
          <p:cNvCxnSpPr>
            <a:endCxn id="647" idx="1"/>
          </p:cNvCxnSpPr>
          <p:nvPr/>
        </p:nvCxnSpPr>
        <p:spPr>
          <a:xfrm>
            <a:off x="7974546" y="3620363"/>
            <a:ext cx="3080400" cy="17700"/>
          </a:xfrm>
          <a:prstGeom prst="straightConnector1">
            <a:avLst/>
          </a:prstGeom>
          <a:noFill/>
          <a:ln w="9525" cap="rnd" cmpd="sng">
            <a:solidFill>
              <a:srgbClr val="9B9B9B"/>
            </a:solidFill>
            <a:prstDash val="dot"/>
            <a:round/>
            <a:headEnd type="oval" w="med" len="med"/>
            <a:tailEnd type="oval" w="med" len="med"/>
          </a:ln>
        </p:spPr>
      </p:cxnSp>
      <p:sp>
        <p:nvSpPr>
          <p:cNvPr id="648" name="Google Shape;648;p64"/>
          <p:cNvSpPr/>
          <p:nvPr/>
        </p:nvSpPr>
        <p:spPr>
          <a:xfrm>
            <a:off x="10924752" y="3269045"/>
            <a:ext cx="749700" cy="749700"/>
          </a:xfrm>
          <a:prstGeom prst="ellipse">
            <a:avLst/>
          </a:prstGeom>
          <a:solidFill>
            <a:schemeClr val="lt1"/>
          </a:solidFill>
          <a:ln w="12700" cap="flat" cmpd="sng">
            <a:solidFill>
              <a:srgbClr val="9B9B9B"/>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1155CC"/>
              </a:solidFill>
              <a:latin typeface="Arial"/>
              <a:ea typeface="Arial"/>
              <a:cs typeface="Arial"/>
              <a:sym typeface="Arial"/>
            </a:endParaRPr>
          </a:p>
        </p:txBody>
      </p:sp>
      <p:sp>
        <p:nvSpPr>
          <p:cNvPr id="649" name="Google Shape;649;p64"/>
          <p:cNvSpPr/>
          <p:nvPr/>
        </p:nvSpPr>
        <p:spPr>
          <a:xfrm>
            <a:off x="9879632" y="2540667"/>
            <a:ext cx="2367600" cy="328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ROAMING NETWORKS</a:t>
            </a:r>
            <a:endParaRPr sz="1900" b="0" i="0" u="none" strike="noStrike" cap="none">
              <a:solidFill>
                <a:schemeClr val="dk1"/>
              </a:solidFill>
              <a:latin typeface="Montserrat"/>
              <a:ea typeface="Montserrat"/>
              <a:cs typeface="Montserrat"/>
              <a:sym typeface="Montserrat"/>
            </a:endParaRPr>
          </a:p>
        </p:txBody>
      </p:sp>
      <p:sp>
        <p:nvSpPr>
          <p:cNvPr id="650" name="Google Shape;650;p64"/>
          <p:cNvSpPr/>
          <p:nvPr/>
        </p:nvSpPr>
        <p:spPr>
          <a:xfrm>
            <a:off x="10359485" y="1661669"/>
            <a:ext cx="749700" cy="749700"/>
          </a:xfrm>
          <a:prstGeom prst="ellipse">
            <a:avLst/>
          </a:prstGeom>
          <a:solidFill>
            <a:schemeClr val="lt1"/>
          </a:solidFill>
          <a:ln w="12700" cap="flat" cmpd="sng">
            <a:solidFill>
              <a:srgbClr val="9B9B9B"/>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600" b="1" i="0" u="none" strike="noStrike" cap="none">
              <a:solidFill>
                <a:srgbClr val="1155CC"/>
              </a:solidFill>
              <a:latin typeface="Arial"/>
              <a:ea typeface="Arial"/>
              <a:cs typeface="Arial"/>
              <a:sym typeface="Arial"/>
            </a:endParaRPr>
          </a:p>
        </p:txBody>
      </p:sp>
      <p:pic>
        <p:nvPicPr>
          <p:cNvPr id="647" name="Google Shape;647;p64"/>
          <p:cNvPicPr preferRelativeResize="0"/>
          <p:nvPr/>
        </p:nvPicPr>
        <p:blipFill rotWithShape="1">
          <a:blip r:embed="rId6">
            <a:alphaModFix/>
          </a:blip>
          <a:srcRect/>
          <a:stretch/>
        </p:blipFill>
        <p:spPr>
          <a:xfrm>
            <a:off x="11054946" y="3389724"/>
            <a:ext cx="516155" cy="496677"/>
          </a:xfrm>
          <a:prstGeom prst="rect">
            <a:avLst/>
          </a:prstGeom>
          <a:noFill/>
          <a:ln>
            <a:noFill/>
          </a:ln>
        </p:spPr>
      </p:pic>
      <p:pic>
        <p:nvPicPr>
          <p:cNvPr id="651" name="Google Shape;651;p64"/>
          <p:cNvPicPr preferRelativeResize="0"/>
          <p:nvPr/>
        </p:nvPicPr>
        <p:blipFill rotWithShape="1">
          <a:blip r:embed="rId7">
            <a:alphaModFix/>
          </a:blip>
          <a:srcRect/>
          <a:stretch/>
        </p:blipFill>
        <p:spPr>
          <a:xfrm>
            <a:off x="10509295" y="1786869"/>
            <a:ext cx="469232" cy="469232"/>
          </a:xfrm>
          <a:prstGeom prst="rect">
            <a:avLst/>
          </a:prstGeom>
          <a:noFill/>
          <a:ln>
            <a:noFill/>
          </a:ln>
        </p:spPr>
      </p:pic>
      <p:cxnSp>
        <p:nvCxnSpPr>
          <p:cNvPr id="652" name="Google Shape;652;p64"/>
          <p:cNvCxnSpPr>
            <a:endCxn id="651" idx="1"/>
          </p:cNvCxnSpPr>
          <p:nvPr/>
        </p:nvCxnSpPr>
        <p:spPr>
          <a:xfrm rot="10800000" flipH="1">
            <a:off x="7958395" y="2021485"/>
            <a:ext cx="2550900" cy="386700"/>
          </a:xfrm>
          <a:prstGeom prst="bentConnector3">
            <a:avLst>
              <a:gd name="adj1" fmla="val 50000"/>
            </a:avLst>
          </a:prstGeom>
          <a:noFill/>
          <a:ln w="9525" cap="rnd" cmpd="sng">
            <a:solidFill>
              <a:srgbClr val="9B9B9B"/>
            </a:solidFill>
            <a:prstDash val="dot"/>
            <a:round/>
            <a:headEnd type="oval" w="med" len="med"/>
            <a:tailEnd type="oval" w="med" len="med"/>
          </a:ln>
        </p:spPr>
      </p:cxnSp>
      <p:cxnSp>
        <p:nvCxnSpPr>
          <p:cNvPr id="653" name="Google Shape;653;p64"/>
          <p:cNvCxnSpPr/>
          <p:nvPr/>
        </p:nvCxnSpPr>
        <p:spPr>
          <a:xfrm rot="10800000">
            <a:off x="2346999" y="1812048"/>
            <a:ext cx="877500" cy="1119300"/>
          </a:xfrm>
          <a:prstGeom prst="straightConnector1">
            <a:avLst/>
          </a:prstGeom>
          <a:noFill/>
          <a:ln w="9525" cap="flat" cmpd="sng">
            <a:solidFill>
              <a:srgbClr val="DDDDDD"/>
            </a:solidFill>
            <a:prstDash val="dash"/>
            <a:round/>
            <a:headEnd type="none" w="sm" len="sm"/>
            <a:tailEnd type="none" w="sm" len="sm"/>
          </a:ln>
        </p:spPr>
      </p:cxnSp>
      <p:cxnSp>
        <p:nvCxnSpPr>
          <p:cNvPr id="654" name="Google Shape;654;p64"/>
          <p:cNvCxnSpPr/>
          <p:nvPr/>
        </p:nvCxnSpPr>
        <p:spPr>
          <a:xfrm>
            <a:off x="2332916" y="3025829"/>
            <a:ext cx="774000" cy="0"/>
          </a:xfrm>
          <a:prstGeom prst="straightConnector1">
            <a:avLst/>
          </a:prstGeom>
          <a:noFill/>
          <a:ln w="9525" cap="flat" cmpd="sng">
            <a:solidFill>
              <a:srgbClr val="DDDDDD"/>
            </a:solidFill>
            <a:prstDash val="dash"/>
            <a:round/>
            <a:headEnd type="none" w="sm" len="sm"/>
            <a:tailEnd type="none" w="sm" len="sm"/>
          </a:ln>
        </p:spPr>
      </p:cxnSp>
      <p:grpSp>
        <p:nvGrpSpPr>
          <p:cNvPr id="655" name="Google Shape;655;p64"/>
          <p:cNvGrpSpPr/>
          <p:nvPr/>
        </p:nvGrpSpPr>
        <p:grpSpPr>
          <a:xfrm>
            <a:off x="3109809" y="2739115"/>
            <a:ext cx="749581" cy="749581"/>
            <a:chOff x="2276375" y="1665191"/>
            <a:chExt cx="562200" cy="562200"/>
          </a:xfrm>
        </p:grpSpPr>
        <p:sp>
          <p:nvSpPr>
            <p:cNvPr id="644" name="Google Shape;644;p64"/>
            <p:cNvSpPr/>
            <p:nvPr/>
          </p:nvSpPr>
          <p:spPr>
            <a:xfrm>
              <a:off x="2276375" y="1665191"/>
              <a:ext cx="562200" cy="562200"/>
            </a:xfrm>
            <a:prstGeom prst="ellipse">
              <a:avLst/>
            </a:prstGeom>
            <a:solidFill>
              <a:schemeClr val="lt1"/>
            </a:solidFill>
            <a:ln w="12700" cap="flat" cmpd="sng">
              <a:solidFill>
                <a:srgbClr val="9B9B9B"/>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pic>
          <p:nvPicPr>
            <p:cNvPr id="656" name="Google Shape;656;p64"/>
            <p:cNvPicPr preferRelativeResize="0"/>
            <p:nvPr/>
          </p:nvPicPr>
          <p:blipFill rotWithShape="1">
            <a:blip r:embed="rId8">
              <a:alphaModFix/>
            </a:blip>
            <a:srcRect/>
            <a:stretch/>
          </p:blipFill>
          <p:spPr>
            <a:xfrm>
              <a:off x="2448189" y="1757564"/>
              <a:ext cx="234940" cy="387116"/>
            </a:xfrm>
            <a:prstGeom prst="rect">
              <a:avLst/>
            </a:prstGeom>
            <a:noFill/>
            <a:ln>
              <a:noFill/>
            </a:ln>
          </p:spPr>
        </p:pic>
      </p:grpSp>
      <p:sp>
        <p:nvSpPr>
          <p:cNvPr id="657" name="Google Shape;657;p64"/>
          <p:cNvSpPr/>
          <p:nvPr/>
        </p:nvSpPr>
        <p:spPr>
          <a:xfrm>
            <a:off x="3109616" y="3496785"/>
            <a:ext cx="774000" cy="328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RAN</a:t>
            </a:r>
            <a:endParaRPr sz="1300" b="0" i="0" u="none" strike="noStrike" cap="none">
              <a:solidFill>
                <a:schemeClr val="dk1"/>
              </a:solidFill>
              <a:latin typeface="Montserrat"/>
              <a:ea typeface="Montserrat"/>
              <a:cs typeface="Montserrat"/>
              <a:sym typeface="Montserrat"/>
            </a:endParaRPr>
          </a:p>
        </p:txBody>
      </p:sp>
      <p:sp>
        <p:nvSpPr>
          <p:cNvPr id="638" name="Google Shape;638;p64"/>
          <p:cNvSpPr/>
          <p:nvPr/>
        </p:nvSpPr>
        <p:spPr>
          <a:xfrm>
            <a:off x="173829" y="3688112"/>
            <a:ext cx="2257200" cy="963900"/>
          </a:xfrm>
          <a:prstGeom prst="rect">
            <a:avLst/>
          </a:prstGeom>
          <a:solidFill>
            <a:schemeClr val="lt1"/>
          </a:solidFill>
          <a:ln w="9525" cap="flat" cmpd="sng">
            <a:solidFill>
              <a:srgbClr val="00B0F0"/>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58" name="Google Shape;658;p64"/>
          <p:cNvSpPr/>
          <p:nvPr/>
        </p:nvSpPr>
        <p:spPr>
          <a:xfrm>
            <a:off x="834549" y="3864729"/>
            <a:ext cx="13497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90AE"/>
                </a:solidFill>
                <a:latin typeface="Montserrat"/>
                <a:ea typeface="Montserrat"/>
                <a:cs typeface="Montserrat"/>
                <a:sym typeface="Montserrat"/>
              </a:rPr>
              <a:t>Industry Verticals</a:t>
            </a:r>
            <a:endParaRPr sz="1900" b="0" i="0" u="none" strike="noStrike" cap="none">
              <a:solidFill>
                <a:srgbClr val="0090AE"/>
              </a:solidFill>
              <a:latin typeface="Montserrat"/>
              <a:ea typeface="Montserrat"/>
              <a:cs typeface="Montserrat"/>
              <a:sym typeface="Montserrat"/>
            </a:endParaRPr>
          </a:p>
        </p:txBody>
      </p:sp>
      <p:pic>
        <p:nvPicPr>
          <p:cNvPr id="659" name="Google Shape;659;p64"/>
          <p:cNvPicPr preferRelativeResize="0"/>
          <p:nvPr/>
        </p:nvPicPr>
        <p:blipFill rotWithShape="1">
          <a:blip r:embed="rId9">
            <a:alphaModFix/>
          </a:blip>
          <a:srcRect/>
          <a:stretch/>
        </p:blipFill>
        <p:spPr>
          <a:xfrm>
            <a:off x="355513" y="3852392"/>
            <a:ext cx="669500" cy="541199"/>
          </a:xfrm>
          <a:prstGeom prst="rect">
            <a:avLst/>
          </a:prstGeom>
          <a:noFill/>
          <a:ln>
            <a:noFill/>
          </a:ln>
        </p:spPr>
      </p:pic>
      <p:sp>
        <p:nvSpPr>
          <p:cNvPr id="660" name="Google Shape;660;p64"/>
          <p:cNvSpPr/>
          <p:nvPr/>
        </p:nvSpPr>
        <p:spPr>
          <a:xfrm>
            <a:off x="4938907" y="5383691"/>
            <a:ext cx="3069600" cy="963900"/>
          </a:xfrm>
          <a:prstGeom prst="rect">
            <a:avLst/>
          </a:prstGeom>
          <a:noFill/>
          <a:ln w="9525" cap="rnd" cmpd="sng">
            <a:solidFill>
              <a:srgbClr val="6CD0F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61" name="Google Shape;661;p64"/>
          <p:cNvSpPr/>
          <p:nvPr/>
        </p:nvSpPr>
        <p:spPr>
          <a:xfrm>
            <a:off x="5306500" y="5347467"/>
            <a:ext cx="1918800" cy="328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Montserrat"/>
                <a:ea typeface="Montserrat"/>
                <a:cs typeface="Montserrat"/>
                <a:sym typeface="Montserrat"/>
              </a:rPr>
              <a:t>MEC</a:t>
            </a:r>
            <a:endParaRPr sz="1300" b="1" i="0" u="none" strike="noStrike" cap="none">
              <a:solidFill>
                <a:schemeClr val="dk1"/>
              </a:solidFill>
              <a:latin typeface="Montserrat"/>
              <a:ea typeface="Montserrat"/>
              <a:cs typeface="Montserrat"/>
              <a:sym typeface="Montserrat"/>
            </a:endParaRPr>
          </a:p>
        </p:txBody>
      </p:sp>
      <p:grpSp>
        <p:nvGrpSpPr>
          <p:cNvPr id="662" name="Google Shape;662;p64"/>
          <p:cNvGrpSpPr/>
          <p:nvPr/>
        </p:nvGrpSpPr>
        <p:grpSpPr>
          <a:xfrm>
            <a:off x="7144138" y="5638160"/>
            <a:ext cx="786962" cy="350746"/>
            <a:chOff x="4875726" y="4015408"/>
            <a:chExt cx="590237" cy="263066"/>
          </a:xfrm>
        </p:grpSpPr>
        <p:pic>
          <p:nvPicPr>
            <p:cNvPr id="663" name="Google Shape;663;p64"/>
            <p:cNvPicPr preferRelativeResize="0"/>
            <p:nvPr/>
          </p:nvPicPr>
          <p:blipFill rotWithShape="1">
            <a:blip r:embed="rId10">
              <a:alphaModFix/>
            </a:blip>
            <a:srcRect/>
            <a:stretch/>
          </p:blipFill>
          <p:spPr>
            <a:xfrm>
              <a:off x="5078847" y="4015408"/>
              <a:ext cx="387116" cy="215065"/>
            </a:xfrm>
            <a:prstGeom prst="rect">
              <a:avLst/>
            </a:prstGeom>
            <a:noFill/>
            <a:ln>
              <a:noFill/>
            </a:ln>
          </p:spPr>
        </p:pic>
        <p:grpSp>
          <p:nvGrpSpPr>
            <p:cNvPr id="664" name="Google Shape;664;p64"/>
            <p:cNvGrpSpPr/>
            <p:nvPr/>
          </p:nvGrpSpPr>
          <p:grpSpPr>
            <a:xfrm>
              <a:off x="4875726" y="4087810"/>
              <a:ext cx="330884" cy="190664"/>
              <a:chOff x="4676871" y="2950835"/>
              <a:chExt cx="330884" cy="190664"/>
            </a:xfrm>
          </p:grpSpPr>
          <p:sp>
            <p:nvSpPr>
              <p:cNvPr id="665" name="Google Shape;665;p64"/>
              <p:cNvSpPr/>
              <p:nvPr/>
            </p:nvSpPr>
            <p:spPr>
              <a:xfrm>
                <a:off x="4676871" y="2953399"/>
                <a:ext cx="257700" cy="1881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666" name="Google Shape;666;p64"/>
              <p:cNvPicPr preferRelativeResize="0"/>
              <p:nvPr/>
            </p:nvPicPr>
            <p:blipFill rotWithShape="1">
              <a:blip r:embed="rId11">
                <a:alphaModFix/>
              </a:blip>
              <a:srcRect/>
              <a:stretch/>
            </p:blipFill>
            <p:spPr>
              <a:xfrm>
                <a:off x="4716909" y="2950835"/>
                <a:ext cx="290846" cy="162735"/>
              </a:xfrm>
              <a:prstGeom prst="rect">
                <a:avLst/>
              </a:prstGeom>
              <a:noFill/>
              <a:ln>
                <a:noFill/>
              </a:ln>
            </p:spPr>
          </p:pic>
        </p:grpSp>
      </p:grpSp>
      <p:cxnSp>
        <p:nvCxnSpPr>
          <p:cNvPr id="667" name="Google Shape;667;p64"/>
          <p:cNvCxnSpPr>
            <a:endCxn id="660" idx="1"/>
          </p:cNvCxnSpPr>
          <p:nvPr/>
        </p:nvCxnSpPr>
        <p:spPr>
          <a:xfrm rot="-5400000" flipH="1">
            <a:off x="3360307" y="4287041"/>
            <a:ext cx="1930800" cy="1226400"/>
          </a:xfrm>
          <a:prstGeom prst="bentConnector2">
            <a:avLst/>
          </a:prstGeom>
          <a:noFill/>
          <a:ln w="9525" cap="rnd" cmpd="sng">
            <a:solidFill>
              <a:srgbClr val="9B9B9B"/>
            </a:solidFill>
            <a:prstDash val="dot"/>
            <a:round/>
            <a:headEnd type="oval" w="med" len="med"/>
            <a:tailEnd type="oval" w="med" len="med"/>
          </a:ln>
        </p:spPr>
      </p:cxnSp>
      <p:sp>
        <p:nvSpPr>
          <p:cNvPr id="668" name="Google Shape;668;p64"/>
          <p:cNvSpPr txBox="1"/>
          <p:nvPr/>
        </p:nvSpPr>
        <p:spPr>
          <a:xfrm>
            <a:off x="8199233" y="4930867"/>
            <a:ext cx="1710000" cy="1119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solidFill>
                  <a:srgbClr val="FF0000"/>
                </a:solidFill>
                <a:latin typeface="Montserrat"/>
                <a:ea typeface="Montserrat"/>
                <a:cs typeface="Montserrat"/>
                <a:sym typeface="Montserrat"/>
              </a:rPr>
              <a:t>Edge Cloud vulnerability</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Application Vulnerability</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Privacy &amp; Fraud</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609600" lvl="0" indent="0" algn="l" rtl="0">
              <a:spcBef>
                <a:spcPts val="0"/>
              </a:spcBef>
              <a:spcAft>
                <a:spcPts val="0"/>
              </a:spcAft>
              <a:buNone/>
            </a:pPr>
            <a:endParaRPr sz="1500">
              <a:solidFill>
                <a:srgbClr val="FF0000"/>
              </a:solidFill>
              <a:latin typeface="Montserrat"/>
              <a:ea typeface="Montserrat"/>
              <a:cs typeface="Montserrat"/>
              <a:sym typeface="Montserrat"/>
            </a:endParaRPr>
          </a:p>
        </p:txBody>
      </p:sp>
      <p:sp>
        <p:nvSpPr>
          <p:cNvPr id="669" name="Google Shape;669;p64"/>
          <p:cNvSpPr txBox="1"/>
          <p:nvPr/>
        </p:nvSpPr>
        <p:spPr>
          <a:xfrm>
            <a:off x="7907400" y="573667"/>
            <a:ext cx="1851300" cy="1449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Virtualization</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Containerization</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Access Control</a:t>
            </a:r>
            <a:endParaRPr sz="1500">
              <a:solidFill>
                <a:srgbClr val="FF0000"/>
              </a:solidFill>
              <a:latin typeface="Montserrat"/>
              <a:ea typeface="Montserrat"/>
              <a:cs typeface="Montserrat"/>
              <a:sym typeface="Montserrat"/>
            </a:endParaRPr>
          </a:p>
          <a:p>
            <a:pPr marL="0" lvl="0" indent="0" algn="l" rtl="0">
              <a:spcBef>
                <a:spcPts val="0"/>
              </a:spcBef>
              <a:spcAft>
                <a:spcPts val="0"/>
              </a:spcAft>
              <a:buClr>
                <a:schemeClr val="dk1"/>
              </a:buClr>
              <a:buSzPts val="1500"/>
              <a:buFont typeface="Arial"/>
              <a:buNone/>
            </a:pPr>
            <a:r>
              <a:rPr lang="en-US" sz="1500">
                <a:solidFill>
                  <a:srgbClr val="FF0000"/>
                </a:solidFill>
                <a:latin typeface="Montserrat"/>
                <a:ea typeface="Montserrat"/>
                <a:cs typeface="Montserrat"/>
                <a:sym typeface="Montserrat"/>
              </a:rPr>
              <a:t>Application Vulnerability</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609600" lvl="0" indent="0" algn="l" rtl="0">
              <a:spcBef>
                <a:spcPts val="0"/>
              </a:spcBef>
              <a:spcAft>
                <a:spcPts val="0"/>
              </a:spcAft>
              <a:buNone/>
            </a:pPr>
            <a:endParaRPr sz="1500">
              <a:solidFill>
                <a:srgbClr val="FF0000"/>
              </a:solidFill>
              <a:latin typeface="Montserrat"/>
              <a:ea typeface="Montserrat"/>
              <a:cs typeface="Montserrat"/>
              <a:sym typeface="Montserrat"/>
            </a:endParaRPr>
          </a:p>
        </p:txBody>
      </p:sp>
      <p:sp>
        <p:nvSpPr>
          <p:cNvPr id="670" name="Google Shape;670;p64"/>
          <p:cNvSpPr txBox="1"/>
          <p:nvPr/>
        </p:nvSpPr>
        <p:spPr>
          <a:xfrm>
            <a:off x="3687383" y="1661100"/>
            <a:ext cx="1710000" cy="1176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solidFill>
                  <a:srgbClr val="FF0000"/>
                </a:solidFill>
                <a:latin typeface="Montserrat"/>
                <a:ea typeface="Montserrat"/>
                <a:cs typeface="Montserrat"/>
                <a:sym typeface="Montserrat"/>
              </a:rPr>
              <a:t>Signaling threats</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Resource Exhaustion</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609600" lvl="0" indent="0" algn="l" rtl="0">
              <a:spcBef>
                <a:spcPts val="0"/>
              </a:spcBef>
              <a:spcAft>
                <a:spcPts val="0"/>
              </a:spcAft>
              <a:buNone/>
            </a:pPr>
            <a:endParaRPr sz="1500">
              <a:solidFill>
                <a:srgbClr val="FF0000"/>
              </a:solidFill>
              <a:latin typeface="Montserrat"/>
              <a:ea typeface="Montserrat"/>
              <a:cs typeface="Montserrat"/>
              <a:sym typeface="Montserrat"/>
            </a:endParaRPr>
          </a:p>
        </p:txBody>
      </p:sp>
      <p:sp>
        <p:nvSpPr>
          <p:cNvPr id="671" name="Google Shape;671;p64"/>
          <p:cNvSpPr txBox="1"/>
          <p:nvPr/>
        </p:nvSpPr>
        <p:spPr>
          <a:xfrm>
            <a:off x="341700" y="4730075"/>
            <a:ext cx="2257200" cy="182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solidFill>
                  <a:srgbClr val="FF0000"/>
                </a:solidFill>
                <a:latin typeface="Montserrat"/>
                <a:ea typeface="Montserrat"/>
                <a:cs typeface="Montserrat"/>
                <a:sym typeface="Montserrat"/>
              </a:rPr>
              <a:t>Malware</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Bots DDoS</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C&amp;C attacks</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Battery drain attacks</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Remote Code Execution</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609600" lvl="0" indent="0" algn="l" rtl="0">
              <a:spcBef>
                <a:spcPts val="0"/>
              </a:spcBef>
              <a:spcAft>
                <a:spcPts val="0"/>
              </a:spcAft>
              <a:buNone/>
            </a:pPr>
            <a:endParaRPr sz="1500">
              <a:solidFill>
                <a:srgbClr val="FF0000"/>
              </a:solidFill>
              <a:latin typeface="Montserrat"/>
              <a:ea typeface="Montserrat"/>
              <a:cs typeface="Montserrat"/>
              <a:sym typeface="Montserrat"/>
            </a:endParaRPr>
          </a:p>
        </p:txBody>
      </p:sp>
      <p:sp>
        <p:nvSpPr>
          <p:cNvPr id="672" name="Google Shape;672;p64"/>
          <p:cNvSpPr/>
          <p:nvPr/>
        </p:nvSpPr>
        <p:spPr>
          <a:xfrm>
            <a:off x="2287007" y="4260649"/>
            <a:ext cx="5665200" cy="292800"/>
          </a:xfrm>
          <a:prstGeom prst="rect">
            <a:avLst/>
          </a:prstGeom>
          <a:solidFill>
            <a:srgbClr val="8FEBFF">
              <a:alpha val="24710"/>
            </a:srgbClr>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Medium"/>
              <a:ea typeface="Montserrat Medium"/>
              <a:cs typeface="Montserrat Medium"/>
              <a:sym typeface="Montserrat Medium"/>
            </a:endParaRPr>
          </a:p>
        </p:txBody>
      </p:sp>
      <p:sp>
        <p:nvSpPr>
          <p:cNvPr id="673" name="Google Shape;673;p64"/>
          <p:cNvSpPr/>
          <p:nvPr/>
        </p:nvSpPr>
        <p:spPr>
          <a:xfrm>
            <a:off x="2381163" y="4376781"/>
            <a:ext cx="5571300" cy="292800"/>
          </a:xfrm>
          <a:prstGeom prst="rect">
            <a:avLst/>
          </a:prstGeom>
          <a:solidFill>
            <a:srgbClr val="C7F5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300" b="0" i="0" u="none" strike="noStrike" cap="none">
                <a:solidFill>
                  <a:srgbClr val="000000"/>
                </a:solidFill>
                <a:latin typeface="Montserrat Medium"/>
                <a:ea typeface="Montserrat Medium"/>
                <a:cs typeface="Montserrat Medium"/>
                <a:sym typeface="Montserrat Medium"/>
              </a:rPr>
              <a:t>         Service specific network slices</a:t>
            </a:r>
            <a:endParaRPr sz="1300" b="0" i="0" u="none" strike="noStrike" cap="none">
              <a:solidFill>
                <a:srgbClr val="000000"/>
              </a:solidFill>
              <a:latin typeface="Montserrat Medium"/>
              <a:ea typeface="Montserrat Medium"/>
              <a:cs typeface="Montserrat Medium"/>
              <a:sym typeface="Montserrat Medium"/>
            </a:endParaRPr>
          </a:p>
        </p:txBody>
      </p:sp>
      <p:sp>
        <p:nvSpPr>
          <p:cNvPr id="674" name="Google Shape;674;p64"/>
          <p:cNvSpPr txBox="1"/>
          <p:nvPr/>
        </p:nvSpPr>
        <p:spPr>
          <a:xfrm>
            <a:off x="10493000" y="475667"/>
            <a:ext cx="1851300" cy="1119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solidFill>
                  <a:srgbClr val="FF0000"/>
                </a:solidFill>
                <a:latin typeface="Montserrat"/>
                <a:ea typeface="Montserrat"/>
                <a:cs typeface="Montserrat"/>
                <a:sym typeface="Montserrat"/>
              </a:rPr>
              <a:t>Threats  from untrusted peering interface</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609600" lvl="0" indent="0" algn="l" rtl="0">
              <a:spcBef>
                <a:spcPts val="0"/>
              </a:spcBef>
              <a:spcAft>
                <a:spcPts val="0"/>
              </a:spcAft>
              <a:buNone/>
            </a:pPr>
            <a:endParaRPr sz="1500">
              <a:solidFill>
                <a:srgbClr val="FF0000"/>
              </a:solidFill>
              <a:latin typeface="Montserrat"/>
              <a:ea typeface="Montserrat"/>
              <a:cs typeface="Montserrat"/>
              <a:sym typeface="Montserrat"/>
            </a:endParaRPr>
          </a:p>
        </p:txBody>
      </p:sp>
      <p:sp>
        <p:nvSpPr>
          <p:cNvPr id="675" name="Google Shape;675;p64"/>
          <p:cNvSpPr txBox="1"/>
          <p:nvPr/>
        </p:nvSpPr>
        <p:spPr>
          <a:xfrm>
            <a:off x="2913900" y="4620367"/>
            <a:ext cx="2077500" cy="737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solidFill>
                  <a:srgbClr val="FF0000"/>
                </a:solidFill>
                <a:latin typeface="Montserrat"/>
                <a:ea typeface="Montserrat"/>
                <a:cs typeface="Montserrat"/>
                <a:sym typeface="Montserrat"/>
              </a:rPr>
              <a:t>Slice Isolation</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Per Slice Threats</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p:txBody>
      </p:sp>
      <p:sp>
        <p:nvSpPr>
          <p:cNvPr id="676" name="Google Shape;676;p64"/>
          <p:cNvSpPr txBox="1"/>
          <p:nvPr/>
        </p:nvSpPr>
        <p:spPr>
          <a:xfrm>
            <a:off x="9376100" y="3332379"/>
            <a:ext cx="1133100" cy="837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solidFill>
                  <a:srgbClr val="FF0000"/>
                </a:solidFill>
                <a:latin typeface="Montserrat"/>
                <a:ea typeface="Montserrat"/>
                <a:cs typeface="Montserrat"/>
                <a:sym typeface="Montserrat"/>
              </a:rPr>
              <a:t>Scans</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r>
              <a:rPr lang="en-US" sz="1500">
                <a:solidFill>
                  <a:srgbClr val="FF0000"/>
                </a:solidFill>
                <a:latin typeface="Montserrat"/>
                <a:ea typeface="Montserrat"/>
                <a:cs typeface="Montserrat"/>
                <a:sym typeface="Montserrat"/>
              </a:rPr>
              <a:t>DDoS</a:t>
            </a: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a:ea typeface="Montserrat"/>
              <a:cs typeface="Montserrat"/>
              <a:sym typeface="Montserrat"/>
            </a:endParaRPr>
          </a:p>
          <a:p>
            <a:pPr marL="609600" lvl="0" indent="0" algn="l" rtl="0">
              <a:spcBef>
                <a:spcPts val="0"/>
              </a:spcBef>
              <a:spcAft>
                <a:spcPts val="0"/>
              </a:spcAft>
              <a:buNone/>
            </a:pPr>
            <a:endParaRPr sz="1500">
              <a:solidFill>
                <a:srgbClr val="FF0000"/>
              </a:solidFill>
              <a:latin typeface="Montserrat"/>
              <a:ea typeface="Montserrat"/>
              <a:cs typeface="Montserrat"/>
              <a:sym typeface="Montserrat"/>
            </a:endParaRPr>
          </a:p>
        </p:txBody>
      </p:sp>
      <p:grpSp>
        <p:nvGrpSpPr>
          <p:cNvPr id="677" name="Google Shape;677;p64"/>
          <p:cNvGrpSpPr/>
          <p:nvPr/>
        </p:nvGrpSpPr>
        <p:grpSpPr>
          <a:xfrm>
            <a:off x="5477191" y="2579734"/>
            <a:ext cx="1645959" cy="1590760"/>
            <a:chOff x="3275225" y="2833747"/>
            <a:chExt cx="1234500" cy="1193100"/>
          </a:xfrm>
        </p:grpSpPr>
        <p:sp>
          <p:nvSpPr>
            <p:cNvPr id="678" name="Google Shape;678;p64"/>
            <p:cNvSpPr/>
            <p:nvPr/>
          </p:nvSpPr>
          <p:spPr>
            <a:xfrm>
              <a:off x="3275225" y="2833747"/>
              <a:ext cx="1234500" cy="1193100"/>
            </a:xfrm>
            <a:prstGeom prst="ellipse">
              <a:avLst/>
            </a:prstGeom>
            <a:solidFill>
              <a:schemeClr val="lt1"/>
            </a:solidFill>
            <a:ln w="12700" cap="flat" cmpd="sng">
              <a:solidFill>
                <a:srgbClr val="9B9B9B"/>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pic>
          <p:nvPicPr>
            <p:cNvPr id="679" name="Google Shape;679;p64"/>
            <p:cNvPicPr preferRelativeResize="0"/>
            <p:nvPr/>
          </p:nvPicPr>
          <p:blipFill rotWithShape="1">
            <a:blip r:embed="rId12">
              <a:alphaModFix/>
            </a:blip>
            <a:srcRect/>
            <a:stretch/>
          </p:blipFill>
          <p:spPr>
            <a:xfrm>
              <a:off x="3415600" y="3128093"/>
              <a:ext cx="413731" cy="280713"/>
            </a:xfrm>
            <a:prstGeom prst="rect">
              <a:avLst/>
            </a:prstGeom>
            <a:noFill/>
            <a:ln>
              <a:noFill/>
            </a:ln>
          </p:spPr>
        </p:pic>
        <p:pic>
          <p:nvPicPr>
            <p:cNvPr id="680" name="Google Shape;680;p64"/>
            <p:cNvPicPr preferRelativeResize="0"/>
            <p:nvPr/>
          </p:nvPicPr>
          <p:blipFill rotWithShape="1">
            <a:blip r:embed="rId12">
              <a:alphaModFix/>
            </a:blip>
            <a:srcRect/>
            <a:stretch/>
          </p:blipFill>
          <p:spPr>
            <a:xfrm>
              <a:off x="3685613" y="3591118"/>
              <a:ext cx="413731" cy="280713"/>
            </a:xfrm>
            <a:prstGeom prst="rect">
              <a:avLst/>
            </a:prstGeom>
            <a:noFill/>
            <a:ln>
              <a:noFill/>
            </a:ln>
          </p:spPr>
        </p:pic>
        <p:pic>
          <p:nvPicPr>
            <p:cNvPr id="681" name="Google Shape;681;p64"/>
            <p:cNvPicPr preferRelativeResize="0"/>
            <p:nvPr/>
          </p:nvPicPr>
          <p:blipFill rotWithShape="1">
            <a:blip r:embed="rId12">
              <a:alphaModFix/>
            </a:blip>
            <a:srcRect/>
            <a:stretch/>
          </p:blipFill>
          <p:spPr>
            <a:xfrm>
              <a:off x="3909200" y="3128093"/>
              <a:ext cx="413731" cy="280713"/>
            </a:xfrm>
            <a:prstGeom prst="rect">
              <a:avLst/>
            </a:prstGeom>
            <a:noFill/>
            <a:ln>
              <a:noFill/>
            </a:ln>
          </p:spPr>
        </p:pic>
      </p:grpSp>
      <p:grpSp>
        <p:nvGrpSpPr>
          <p:cNvPr id="682" name="Google Shape;682;p64"/>
          <p:cNvGrpSpPr/>
          <p:nvPr/>
        </p:nvGrpSpPr>
        <p:grpSpPr>
          <a:xfrm>
            <a:off x="5198417" y="5490874"/>
            <a:ext cx="749581" cy="749581"/>
            <a:chOff x="2053839" y="892503"/>
            <a:chExt cx="562200" cy="562200"/>
          </a:xfrm>
        </p:grpSpPr>
        <p:sp>
          <p:nvSpPr>
            <p:cNvPr id="683" name="Google Shape;683;p64"/>
            <p:cNvSpPr/>
            <p:nvPr/>
          </p:nvSpPr>
          <p:spPr>
            <a:xfrm>
              <a:off x="2053839" y="892503"/>
              <a:ext cx="562200" cy="562200"/>
            </a:xfrm>
            <a:prstGeom prst="ellipse">
              <a:avLst/>
            </a:prstGeom>
            <a:solidFill>
              <a:schemeClr val="lt1"/>
            </a:solidFill>
            <a:ln w="12700" cap="flat" cmpd="sng">
              <a:solidFill>
                <a:srgbClr val="9B9B9B"/>
              </a:solidFill>
              <a:prstDash val="solid"/>
              <a:round/>
              <a:headEnd type="none" w="sm" len="sm"/>
              <a:tailEnd type="none" w="sm" len="sm"/>
            </a:ln>
            <a:effectLst>
              <a:outerShdw blurRad="50800" dist="38100" dir="2700000" algn="tl" rotWithShape="0">
                <a:srgbClr val="000000">
                  <a:alpha val="2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pic>
          <p:nvPicPr>
            <p:cNvPr id="684" name="Google Shape;684;p64"/>
            <p:cNvPicPr preferRelativeResize="0"/>
            <p:nvPr/>
          </p:nvPicPr>
          <p:blipFill rotWithShape="1">
            <a:blip r:embed="rId12">
              <a:alphaModFix/>
            </a:blip>
            <a:srcRect/>
            <a:stretch/>
          </p:blipFill>
          <p:spPr>
            <a:xfrm>
              <a:off x="2128075" y="1033243"/>
              <a:ext cx="413731" cy="280713"/>
            </a:xfrm>
            <a:prstGeom prst="rect">
              <a:avLst/>
            </a:prstGeom>
            <a:noFill/>
            <a:ln>
              <a:noFill/>
            </a:ln>
          </p:spPr>
        </p:pic>
      </p:grpSp>
      <p:sp>
        <p:nvSpPr>
          <p:cNvPr id="685" name="Google Shape;685;p64"/>
          <p:cNvSpPr/>
          <p:nvPr/>
        </p:nvSpPr>
        <p:spPr>
          <a:xfrm>
            <a:off x="5692100" y="5989033"/>
            <a:ext cx="1226400" cy="328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a:solidFill>
                  <a:schemeClr val="dk1"/>
                </a:solidFill>
                <a:latin typeface="Montserrat"/>
                <a:ea typeface="Montserrat"/>
                <a:cs typeface="Montserrat"/>
                <a:sym typeface="Montserrat"/>
              </a:rPr>
              <a:t>5G NFs</a:t>
            </a:r>
            <a:endParaRPr sz="1300" i="0" u="none" strike="noStrike" cap="none">
              <a:solidFill>
                <a:schemeClr val="dk1"/>
              </a:solidFill>
              <a:latin typeface="Montserrat"/>
              <a:ea typeface="Montserrat"/>
              <a:cs typeface="Montserrat"/>
              <a:sym typeface="Montserrat"/>
            </a:endParaRPr>
          </a:p>
        </p:txBody>
      </p:sp>
      <p:sp>
        <p:nvSpPr>
          <p:cNvPr id="686" name="Google Shape;686;p64"/>
          <p:cNvSpPr txBox="1">
            <a:spLocks noGrp="1"/>
          </p:cNvSpPr>
          <p:nvPr>
            <p:ph type="sldNum" idx="12"/>
          </p:nvPr>
        </p:nvSpPr>
        <p:spPr>
          <a:xfrm>
            <a:off x="415600" y="6496033"/>
            <a:ext cx="3151200" cy="3621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16</a:t>
            </a:fld>
            <a:r>
              <a:rPr lang="en-US" b="0"/>
              <a:t>  |  © 2023 Palo Alto Networks, Inc.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500"/>
                                        <p:tgtEl>
                                          <p:spTgt spid="6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1"/>
                                        </p:tgtEl>
                                        <p:attrNameLst>
                                          <p:attrName>style.visibility</p:attrName>
                                        </p:attrNameLst>
                                      </p:cBhvr>
                                      <p:to>
                                        <p:strVal val="visible"/>
                                      </p:to>
                                    </p:set>
                                    <p:animEffect transition="in" filter="fade">
                                      <p:cBhvr>
                                        <p:cTn id="12" dur="1000"/>
                                        <p:tgtEl>
                                          <p:spTgt spid="6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0"/>
                                        </p:tgtEl>
                                        <p:attrNameLst>
                                          <p:attrName>style.visibility</p:attrName>
                                        </p:attrNameLst>
                                      </p:cBhvr>
                                      <p:to>
                                        <p:strVal val="visible"/>
                                      </p:to>
                                    </p:set>
                                    <p:animEffect transition="in" filter="fade">
                                      <p:cBhvr>
                                        <p:cTn id="17" dur="1000"/>
                                        <p:tgtEl>
                                          <p:spTgt spid="6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9"/>
                                        </p:tgtEl>
                                        <p:attrNameLst>
                                          <p:attrName>style.visibility</p:attrName>
                                        </p:attrNameLst>
                                      </p:cBhvr>
                                      <p:to>
                                        <p:strVal val="visible"/>
                                      </p:to>
                                    </p:set>
                                    <p:animEffect transition="in" filter="fade">
                                      <p:cBhvr>
                                        <p:cTn id="22" dur="1000"/>
                                        <p:tgtEl>
                                          <p:spTgt spid="6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0"/>
                                        </p:tgtEl>
                                        <p:attrNameLst>
                                          <p:attrName>style.visibility</p:attrName>
                                        </p:attrNameLst>
                                      </p:cBhvr>
                                      <p:to>
                                        <p:strVal val="visible"/>
                                      </p:to>
                                    </p:set>
                                    <p:animEffect transition="in" filter="fade">
                                      <p:cBhvr>
                                        <p:cTn id="27" dur="1000"/>
                                        <p:tgtEl>
                                          <p:spTgt spid="660"/>
                                        </p:tgtEl>
                                      </p:cBhvr>
                                    </p:animEffect>
                                  </p:childTnLst>
                                </p:cTn>
                              </p:par>
                              <p:par>
                                <p:cTn id="28" presetID="10" presetClass="entr" presetSubtype="0" fill="hold" nodeType="withEffect">
                                  <p:stCondLst>
                                    <p:cond delay="0"/>
                                  </p:stCondLst>
                                  <p:childTnLst>
                                    <p:set>
                                      <p:cBhvr>
                                        <p:cTn id="29" dur="1" fill="hold">
                                          <p:stCondLst>
                                            <p:cond delay="0"/>
                                          </p:stCondLst>
                                        </p:cTn>
                                        <p:tgtEl>
                                          <p:spTgt spid="661"/>
                                        </p:tgtEl>
                                        <p:attrNameLst>
                                          <p:attrName>style.visibility</p:attrName>
                                        </p:attrNameLst>
                                      </p:cBhvr>
                                      <p:to>
                                        <p:strVal val="visible"/>
                                      </p:to>
                                    </p:set>
                                    <p:animEffect transition="in" filter="fade">
                                      <p:cBhvr>
                                        <p:cTn id="30" dur="1000"/>
                                        <p:tgtEl>
                                          <p:spTgt spid="661"/>
                                        </p:tgtEl>
                                      </p:cBhvr>
                                    </p:animEffect>
                                  </p:childTnLst>
                                </p:cTn>
                              </p:par>
                              <p:par>
                                <p:cTn id="31" presetID="10" presetClass="entr" presetSubtype="0" fill="hold" nodeType="withEffect">
                                  <p:stCondLst>
                                    <p:cond delay="0"/>
                                  </p:stCondLst>
                                  <p:childTnLst>
                                    <p:set>
                                      <p:cBhvr>
                                        <p:cTn id="32" dur="1" fill="hold">
                                          <p:stCondLst>
                                            <p:cond delay="0"/>
                                          </p:stCondLst>
                                        </p:cTn>
                                        <p:tgtEl>
                                          <p:spTgt spid="662"/>
                                        </p:tgtEl>
                                        <p:attrNameLst>
                                          <p:attrName>style.visibility</p:attrName>
                                        </p:attrNameLst>
                                      </p:cBhvr>
                                      <p:to>
                                        <p:strVal val="visible"/>
                                      </p:to>
                                    </p:set>
                                    <p:animEffect transition="in" filter="fade">
                                      <p:cBhvr>
                                        <p:cTn id="33" dur="1000"/>
                                        <p:tgtEl>
                                          <p:spTgt spid="662"/>
                                        </p:tgtEl>
                                      </p:cBhvr>
                                    </p:animEffect>
                                  </p:childTnLst>
                                </p:cTn>
                              </p:par>
                              <p:par>
                                <p:cTn id="34" presetID="10" presetClass="entr" presetSubtype="0" fill="hold" nodeType="withEffect">
                                  <p:stCondLst>
                                    <p:cond delay="0"/>
                                  </p:stCondLst>
                                  <p:childTnLst>
                                    <p:set>
                                      <p:cBhvr>
                                        <p:cTn id="35" dur="1" fill="hold">
                                          <p:stCondLst>
                                            <p:cond delay="0"/>
                                          </p:stCondLst>
                                        </p:cTn>
                                        <p:tgtEl>
                                          <p:spTgt spid="682"/>
                                        </p:tgtEl>
                                        <p:attrNameLst>
                                          <p:attrName>style.visibility</p:attrName>
                                        </p:attrNameLst>
                                      </p:cBhvr>
                                      <p:to>
                                        <p:strVal val="visible"/>
                                      </p:to>
                                    </p:set>
                                    <p:animEffect transition="in" filter="fade">
                                      <p:cBhvr>
                                        <p:cTn id="36" dur="1000"/>
                                        <p:tgtEl>
                                          <p:spTgt spid="682"/>
                                        </p:tgtEl>
                                      </p:cBhvr>
                                    </p:animEffect>
                                  </p:childTnLst>
                                </p:cTn>
                              </p:par>
                              <p:par>
                                <p:cTn id="37" presetID="10" presetClass="entr" presetSubtype="0" fill="hold" nodeType="withEffect">
                                  <p:stCondLst>
                                    <p:cond delay="0"/>
                                  </p:stCondLst>
                                  <p:childTnLst>
                                    <p:set>
                                      <p:cBhvr>
                                        <p:cTn id="38" dur="1" fill="hold">
                                          <p:stCondLst>
                                            <p:cond delay="0"/>
                                          </p:stCondLst>
                                        </p:cTn>
                                        <p:tgtEl>
                                          <p:spTgt spid="685"/>
                                        </p:tgtEl>
                                        <p:attrNameLst>
                                          <p:attrName>style.visibility</p:attrName>
                                        </p:attrNameLst>
                                      </p:cBhvr>
                                      <p:to>
                                        <p:strVal val="visible"/>
                                      </p:to>
                                    </p:set>
                                    <p:animEffect transition="in" filter="fade">
                                      <p:cBhvr>
                                        <p:cTn id="39" dur="1000"/>
                                        <p:tgtEl>
                                          <p:spTgt spid="685"/>
                                        </p:tgtEl>
                                      </p:cBhvr>
                                    </p:animEffect>
                                  </p:childTnLst>
                                </p:cTn>
                              </p:par>
                              <p:par>
                                <p:cTn id="40" presetID="10" presetClass="entr" presetSubtype="0" fill="hold" nodeType="withEffect">
                                  <p:stCondLst>
                                    <p:cond delay="0"/>
                                  </p:stCondLst>
                                  <p:childTnLst>
                                    <p:set>
                                      <p:cBhvr>
                                        <p:cTn id="41" dur="1" fill="hold">
                                          <p:stCondLst>
                                            <p:cond delay="0"/>
                                          </p:stCondLst>
                                        </p:cTn>
                                        <p:tgtEl>
                                          <p:spTgt spid="667"/>
                                        </p:tgtEl>
                                        <p:attrNameLst>
                                          <p:attrName>style.visibility</p:attrName>
                                        </p:attrNameLst>
                                      </p:cBhvr>
                                      <p:to>
                                        <p:strVal val="visible"/>
                                      </p:to>
                                    </p:set>
                                    <p:animEffect transition="in" filter="fade">
                                      <p:cBhvr>
                                        <p:cTn id="42" dur="1000"/>
                                        <p:tgtEl>
                                          <p:spTgt spid="6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8"/>
                                        </p:tgtEl>
                                        <p:attrNameLst>
                                          <p:attrName>style.visibility</p:attrName>
                                        </p:attrNameLst>
                                      </p:cBhvr>
                                      <p:to>
                                        <p:strVal val="visible"/>
                                      </p:to>
                                    </p:set>
                                    <p:animEffect transition="in" filter="fade">
                                      <p:cBhvr>
                                        <p:cTn id="47" dur="1000"/>
                                        <p:tgtEl>
                                          <p:spTgt spid="66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par>
                                <p:cTn id="53" presetID="10" presetClass="entr" presetSubtype="0" fill="hold" nodeType="withEffect">
                                  <p:stCondLst>
                                    <p:cond delay="0"/>
                                  </p:stCondLst>
                                  <p:childTnLst>
                                    <p:set>
                                      <p:cBhvr>
                                        <p:cTn id="54" dur="1" fill="hold">
                                          <p:stCondLst>
                                            <p:cond delay="0"/>
                                          </p:stCondLst>
                                        </p:cTn>
                                        <p:tgtEl>
                                          <p:spTgt spid="673"/>
                                        </p:tgtEl>
                                        <p:attrNameLst>
                                          <p:attrName>style.visibility</p:attrName>
                                        </p:attrNameLst>
                                      </p:cBhvr>
                                      <p:to>
                                        <p:strVal val="visible"/>
                                      </p:to>
                                    </p:set>
                                    <p:animEffect transition="in" filter="fade">
                                      <p:cBhvr>
                                        <p:cTn id="55" dur="1000"/>
                                        <p:tgtEl>
                                          <p:spTgt spid="6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75"/>
                                        </p:tgtEl>
                                        <p:attrNameLst>
                                          <p:attrName>style.visibility</p:attrName>
                                        </p:attrNameLst>
                                      </p:cBhvr>
                                      <p:to>
                                        <p:strVal val="visible"/>
                                      </p:to>
                                    </p:set>
                                    <p:animEffect transition="in" filter="fade">
                                      <p:cBhvr>
                                        <p:cTn id="60" dur="1000"/>
                                        <p:tgtEl>
                                          <p:spTgt spid="67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76"/>
                                        </p:tgtEl>
                                        <p:attrNameLst>
                                          <p:attrName>style.visibility</p:attrName>
                                        </p:attrNameLst>
                                      </p:cBhvr>
                                      <p:to>
                                        <p:strVal val="visible"/>
                                      </p:to>
                                    </p:set>
                                    <p:animEffect transition="in" filter="fade">
                                      <p:cBhvr>
                                        <p:cTn id="65" dur="1000"/>
                                        <p:tgtEl>
                                          <p:spTgt spid="67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4"/>
                                        </p:tgtEl>
                                        <p:attrNameLst>
                                          <p:attrName>style.visibility</p:attrName>
                                        </p:attrNameLst>
                                      </p:cBhvr>
                                      <p:to>
                                        <p:strVal val="visible"/>
                                      </p:to>
                                    </p:set>
                                    <p:animEffect transition="in" filter="fade">
                                      <p:cBhvr>
                                        <p:cTn id="70" dur="10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7"/>
          <p:cNvPicPr preferRelativeResize="0"/>
          <p:nvPr/>
        </p:nvPicPr>
        <p:blipFill>
          <a:blip r:embed="rId3">
            <a:alphaModFix/>
          </a:blip>
          <a:stretch>
            <a:fillRect/>
          </a:stretch>
        </p:blipFill>
        <p:spPr>
          <a:xfrm>
            <a:off x="4758367" y="1679148"/>
            <a:ext cx="2208226" cy="1916970"/>
          </a:xfrm>
          <a:prstGeom prst="rect">
            <a:avLst/>
          </a:prstGeom>
          <a:noFill/>
          <a:ln>
            <a:noFill/>
          </a:ln>
        </p:spPr>
      </p:pic>
      <p:pic>
        <p:nvPicPr>
          <p:cNvPr id="253" name="Google Shape;253;p47"/>
          <p:cNvPicPr preferRelativeResize="0"/>
          <p:nvPr/>
        </p:nvPicPr>
        <p:blipFill>
          <a:blip r:embed="rId3">
            <a:alphaModFix/>
          </a:blip>
          <a:stretch>
            <a:fillRect/>
          </a:stretch>
        </p:blipFill>
        <p:spPr>
          <a:xfrm>
            <a:off x="8589117" y="1679148"/>
            <a:ext cx="2208226" cy="1916970"/>
          </a:xfrm>
          <a:prstGeom prst="rect">
            <a:avLst/>
          </a:prstGeom>
          <a:noFill/>
          <a:ln>
            <a:noFill/>
          </a:ln>
        </p:spPr>
      </p:pic>
      <p:sp>
        <p:nvSpPr>
          <p:cNvPr id="254" name="Google Shape;254;p47"/>
          <p:cNvSpPr txBox="1"/>
          <p:nvPr/>
        </p:nvSpPr>
        <p:spPr>
          <a:xfrm>
            <a:off x="537033" y="4770333"/>
            <a:ext cx="3476100" cy="11205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chemeClr val="dk1"/>
              </a:buClr>
              <a:buSzPts val="1500"/>
              <a:buFont typeface="Arial"/>
              <a:buNone/>
            </a:pPr>
            <a:r>
              <a:rPr lang="en-US" sz="1500">
                <a:latin typeface="Montserrat"/>
                <a:ea typeface="Montserrat"/>
                <a:cs typeface="Montserrat"/>
                <a:sym typeface="Montserrat"/>
              </a:rPr>
              <a:t>Opaque environment with no user or device level security controls</a:t>
            </a:r>
            <a:endParaRPr sz="1600" b="0" i="0" u="none" strike="noStrike" cap="none">
              <a:solidFill>
                <a:schemeClr val="dk1"/>
              </a:solidFill>
              <a:latin typeface="Montserrat Medium"/>
              <a:ea typeface="Montserrat Medium"/>
              <a:cs typeface="Montserrat Medium"/>
              <a:sym typeface="Montserrat Medium"/>
            </a:endParaRPr>
          </a:p>
        </p:txBody>
      </p:sp>
      <p:sp>
        <p:nvSpPr>
          <p:cNvPr id="255" name="Google Shape;255;p47"/>
          <p:cNvSpPr txBox="1">
            <a:spLocks noGrp="1"/>
          </p:cNvSpPr>
          <p:nvPr>
            <p:ph type="title"/>
          </p:nvPr>
        </p:nvSpPr>
        <p:spPr>
          <a:xfrm>
            <a:off x="554133" y="410800"/>
            <a:ext cx="15147600" cy="1017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a:solidFill>
                  <a:schemeClr val="dk1"/>
                </a:solidFill>
              </a:rPr>
              <a:t>Security Challenges in Mobile Networks</a:t>
            </a:r>
            <a:endParaRPr/>
          </a:p>
        </p:txBody>
      </p:sp>
      <p:sp>
        <p:nvSpPr>
          <p:cNvPr id="256" name="Google Shape;256;p47"/>
          <p:cNvSpPr txBox="1"/>
          <p:nvPr/>
        </p:nvSpPr>
        <p:spPr>
          <a:xfrm>
            <a:off x="598300" y="3869433"/>
            <a:ext cx="3170400" cy="6276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chemeClr val="dk1"/>
              </a:buClr>
              <a:buSzPts val="1500"/>
              <a:buFont typeface="Arial"/>
              <a:buNone/>
            </a:pPr>
            <a:r>
              <a:rPr lang="en-US" sz="1900" b="1">
                <a:solidFill>
                  <a:schemeClr val="dk1"/>
                </a:solidFill>
                <a:latin typeface="Montserrat"/>
                <a:ea typeface="Montserrat"/>
                <a:cs typeface="Montserrat"/>
                <a:sym typeface="Montserrat"/>
              </a:rPr>
              <a:t>Limited Security Controls</a:t>
            </a:r>
            <a:endParaRPr sz="1900" b="1" i="0" u="none" strike="noStrike" cap="none">
              <a:solidFill>
                <a:schemeClr val="dk1"/>
              </a:solidFill>
              <a:latin typeface="Montserrat"/>
              <a:ea typeface="Montserrat"/>
              <a:cs typeface="Montserrat"/>
              <a:sym typeface="Montserrat"/>
            </a:endParaRPr>
          </a:p>
        </p:txBody>
      </p:sp>
      <p:sp>
        <p:nvSpPr>
          <p:cNvPr id="257" name="Google Shape;257;p47"/>
          <p:cNvSpPr txBox="1"/>
          <p:nvPr/>
        </p:nvSpPr>
        <p:spPr>
          <a:xfrm>
            <a:off x="7971600" y="3869433"/>
            <a:ext cx="3532800" cy="627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latin typeface="Montserrat"/>
                <a:ea typeface="Montserrat"/>
                <a:cs typeface="Montserrat"/>
                <a:sym typeface="Montserrat"/>
              </a:rPr>
              <a:t>Rising Alerts</a:t>
            </a:r>
            <a:endParaRPr sz="1900" b="1" i="0" u="none" strike="noStrike" cap="none">
              <a:solidFill>
                <a:schemeClr val="dk1"/>
              </a:solidFill>
              <a:latin typeface="Montserrat"/>
              <a:ea typeface="Montserrat"/>
              <a:cs typeface="Montserrat"/>
              <a:sym typeface="Montserrat"/>
            </a:endParaRPr>
          </a:p>
        </p:txBody>
      </p:sp>
      <p:sp>
        <p:nvSpPr>
          <p:cNvPr id="258" name="Google Shape;258;p47"/>
          <p:cNvSpPr txBox="1"/>
          <p:nvPr/>
        </p:nvSpPr>
        <p:spPr>
          <a:xfrm>
            <a:off x="4510500" y="3869433"/>
            <a:ext cx="2967600" cy="627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latin typeface="Montserrat"/>
                <a:ea typeface="Montserrat"/>
                <a:cs typeface="Montserrat"/>
                <a:sym typeface="Montserrat"/>
              </a:rPr>
              <a:t>Outdated Threat Protection</a:t>
            </a:r>
            <a:endParaRPr sz="1900" b="1" i="0" u="none" strike="noStrike" cap="none">
              <a:solidFill>
                <a:schemeClr val="dk1"/>
              </a:solidFill>
              <a:latin typeface="Montserrat"/>
              <a:ea typeface="Montserrat"/>
              <a:cs typeface="Montserrat"/>
              <a:sym typeface="Montserrat"/>
            </a:endParaRPr>
          </a:p>
        </p:txBody>
      </p:sp>
      <p:sp>
        <p:nvSpPr>
          <p:cNvPr id="259" name="Google Shape;259;p47"/>
          <p:cNvSpPr txBox="1"/>
          <p:nvPr/>
        </p:nvSpPr>
        <p:spPr>
          <a:xfrm>
            <a:off x="8267167" y="4770333"/>
            <a:ext cx="3388500" cy="924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chemeClr val="dk1"/>
              </a:buClr>
              <a:buSzPts val="1500"/>
              <a:buFont typeface="Arial"/>
              <a:buNone/>
            </a:pPr>
            <a:r>
              <a:rPr lang="en-US" sz="1500">
                <a:latin typeface="Montserrat"/>
                <a:ea typeface="Montserrat"/>
                <a:cs typeface="Montserrat"/>
                <a:sym typeface="Montserrat"/>
              </a:rPr>
              <a:t>Too many alerts across many security tools and not enough people to handle them</a:t>
            </a:r>
            <a:endParaRPr sz="1500">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500"/>
              <a:buFont typeface="Arial"/>
              <a:buNone/>
            </a:pPr>
            <a:endParaRPr sz="1500">
              <a:latin typeface="Montserrat"/>
              <a:ea typeface="Montserrat"/>
              <a:cs typeface="Montserrat"/>
              <a:sym typeface="Montserrat"/>
            </a:endParaRPr>
          </a:p>
          <a:p>
            <a:pPr marL="0" marR="0" lvl="0" indent="0" algn="ctr" rtl="0">
              <a:lnSpc>
                <a:spcPct val="100000"/>
              </a:lnSpc>
              <a:spcBef>
                <a:spcPts val="0"/>
              </a:spcBef>
              <a:spcAft>
                <a:spcPts val="0"/>
              </a:spcAft>
              <a:buNone/>
            </a:pPr>
            <a:endParaRPr sz="1500">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a:ea typeface="Montserrat"/>
              <a:cs typeface="Montserrat"/>
              <a:sym typeface="Montserrat"/>
            </a:endParaRPr>
          </a:p>
        </p:txBody>
      </p:sp>
      <p:sp>
        <p:nvSpPr>
          <p:cNvPr id="260" name="Google Shape;260;p47"/>
          <p:cNvSpPr txBox="1"/>
          <p:nvPr/>
        </p:nvSpPr>
        <p:spPr>
          <a:xfrm>
            <a:off x="4202700" y="4770333"/>
            <a:ext cx="3532800" cy="129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chemeClr val="dk1"/>
              </a:buClr>
              <a:buSzPts val="1500"/>
              <a:buFont typeface="Arial"/>
              <a:buNone/>
            </a:pPr>
            <a:r>
              <a:rPr lang="en-US" sz="1500">
                <a:latin typeface="Montserrat"/>
                <a:ea typeface="Montserrat"/>
                <a:cs typeface="Montserrat"/>
                <a:sym typeface="Montserrat"/>
              </a:rPr>
              <a:t>Inadequate protection against advanced and evasive exploits, malware and threats  </a:t>
            </a:r>
            <a:endParaRPr sz="1500">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500"/>
              <a:buFont typeface="Arial"/>
              <a:buNone/>
            </a:pPr>
            <a:r>
              <a:rPr lang="en-US" sz="1500">
                <a:latin typeface="Montserrat"/>
                <a:ea typeface="Montserrat"/>
                <a:cs typeface="Montserrat"/>
                <a:sym typeface="Montserrat"/>
              </a:rPr>
              <a:t> </a:t>
            </a:r>
            <a:endParaRPr sz="1500">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Medium"/>
              <a:ea typeface="Montserrat Medium"/>
              <a:cs typeface="Montserrat Medium"/>
              <a:sym typeface="Montserrat Medium"/>
            </a:endParaRPr>
          </a:p>
        </p:txBody>
      </p:sp>
      <p:sp>
        <p:nvSpPr>
          <p:cNvPr id="261" name="Google Shape;261;p47"/>
          <p:cNvSpPr txBox="1">
            <a:spLocks noGrp="1"/>
          </p:cNvSpPr>
          <p:nvPr>
            <p:ph type="sldNum" idx="12"/>
          </p:nvPr>
        </p:nvSpPr>
        <p:spPr>
          <a:xfrm>
            <a:off x="554133" y="8661378"/>
            <a:ext cx="4201500" cy="4827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2</a:t>
            </a:fld>
            <a:r>
              <a:rPr lang="en-US" b="0"/>
              <a:t>  |  © 2020 Palo Alto Networks, Inc. All rights reserved.</a:t>
            </a:r>
            <a:endParaRPr/>
          </a:p>
        </p:txBody>
      </p:sp>
      <p:pic>
        <p:nvPicPr>
          <p:cNvPr id="262" name="Google Shape;262;p47"/>
          <p:cNvPicPr preferRelativeResize="0"/>
          <p:nvPr/>
        </p:nvPicPr>
        <p:blipFill>
          <a:blip r:embed="rId3">
            <a:alphaModFix/>
          </a:blip>
          <a:stretch>
            <a:fillRect/>
          </a:stretch>
        </p:blipFill>
        <p:spPr>
          <a:xfrm>
            <a:off x="1130817" y="1679148"/>
            <a:ext cx="2208226" cy="1916970"/>
          </a:xfrm>
          <a:prstGeom prst="rect">
            <a:avLst/>
          </a:prstGeom>
          <a:noFill/>
          <a:ln>
            <a:noFill/>
          </a:ln>
        </p:spPr>
      </p:pic>
      <p:pic>
        <p:nvPicPr>
          <p:cNvPr id="263" name="Google Shape;263;p47"/>
          <p:cNvPicPr preferRelativeResize="0"/>
          <p:nvPr/>
        </p:nvPicPr>
        <p:blipFill rotWithShape="1">
          <a:blip r:embed="rId4">
            <a:alphaModFix/>
          </a:blip>
          <a:srcRect/>
          <a:stretch/>
        </p:blipFill>
        <p:spPr>
          <a:xfrm>
            <a:off x="1565548" y="2185519"/>
            <a:ext cx="1338775" cy="904230"/>
          </a:xfrm>
          <a:prstGeom prst="rect">
            <a:avLst/>
          </a:prstGeom>
          <a:noFill/>
          <a:ln>
            <a:noFill/>
          </a:ln>
        </p:spPr>
      </p:pic>
      <p:pic>
        <p:nvPicPr>
          <p:cNvPr id="264" name="Google Shape;264;p47"/>
          <p:cNvPicPr preferRelativeResize="0"/>
          <p:nvPr/>
        </p:nvPicPr>
        <p:blipFill rotWithShape="1">
          <a:blip r:embed="rId5">
            <a:alphaModFix/>
          </a:blip>
          <a:srcRect/>
          <a:stretch/>
        </p:blipFill>
        <p:spPr>
          <a:xfrm>
            <a:off x="5420413" y="2240576"/>
            <a:ext cx="884144" cy="794122"/>
          </a:xfrm>
          <a:prstGeom prst="rect">
            <a:avLst/>
          </a:prstGeom>
          <a:noFill/>
          <a:ln>
            <a:noFill/>
          </a:ln>
        </p:spPr>
      </p:pic>
      <p:pic>
        <p:nvPicPr>
          <p:cNvPr id="265" name="Google Shape;265;p47"/>
          <p:cNvPicPr preferRelativeResize="0"/>
          <p:nvPr/>
        </p:nvPicPr>
        <p:blipFill rotWithShape="1">
          <a:blip r:embed="rId6">
            <a:alphaModFix/>
          </a:blip>
          <a:srcRect/>
          <a:stretch/>
        </p:blipFill>
        <p:spPr>
          <a:xfrm>
            <a:off x="9209003" y="2255343"/>
            <a:ext cx="968475" cy="7645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8"/>
          <p:cNvSpPr txBox="1">
            <a:spLocks noGrp="1"/>
          </p:cNvSpPr>
          <p:nvPr>
            <p:ph type="title" idx="4294967295"/>
          </p:nvPr>
        </p:nvSpPr>
        <p:spPr>
          <a:xfrm>
            <a:off x="398969" y="274641"/>
            <a:ext cx="11295300" cy="43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2700"/>
              <a:buFont typeface="Helvetica Neue"/>
              <a:buNone/>
            </a:pPr>
            <a:r>
              <a:rPr lang="en-US">
                <a:solidFill>
                  <a:schemeClr val="dk1"/>
                </a:solidFill>
              </a:rPr>
              <a:t>Our Platform Approach (We aren’t just a NGFW company)</a:t>
            </a:r>
            <a:endParaRPr>
              <a:solidFill>
                <a:schemeClr val="dk1"/>
              </a:solidFill>
            </a:endParaRPr>
          </a:p>
        </p:txBody>
      </p:sp>
      <p:pic>
        <p:nvPicPr>
          <p:cNvPr id="271" name="Google Shape;271;p48"/>
          <p:cNvPicPr preferRelativeResize="0"/>
          <p:nvPr/>
        </p:nvPicPr>
        <p:blipFill rotWithShape="1">
          <a:blip r:embed="rId3">
            <a:alphaModFix/>
          </a:blip>
          <a:srcRect/>
          <a:stretch/>
        </p:blipFill>
        <p:spPr>
          <a:xfrm>
            <a:off x="5127381" y="1209381"/>
            <a:ext cx="2208226" cy="1916982"/>
          </a:xfrm>
          <a:prstGeom prst="rect">
            <a:avLst/>
          </a:prstGeom>
          <a:noFill/>
          <a:ln>
            <a:noFill/>
          </a:ln>
        </p:spPr>
      </p:pic>
      <p:pic>
        <p:nvPicPr>
          <p:cNvPr id="272" name="Google Shape;272;p48"/>
          <p:cNvPicPr preferRelativeResize="0"/>
          <p:nvPr/>
        </p:nvPicPr>
        <p:blipFill rotWithShape="1">
          <a:blip r:embed="rId4">
            <a:alphaModFix/>
          </a:blip>
          <a:srcRect/>
          <a:stretch/>
        </p:blipFill>
        <p:spPr>
          <a:xfrm>
            <a:off x="1359951" y="1209381"/>
            <a:ext cx="2208226" cy="1916970"/>
          </a:xfrm>
          <a:prstGeom prst="rect">
            <a:avLst/>
          </a:prstGeom>
          <a:noFill/>
          <a:ln>
            <a:noFill/>
          </a:ln>
        </p:spPr>
      </p:pic>
      <p:sp>
        <p:nvSpPr>
          <p:cNvPr id="273" name="Google Shape;273;p48"/>
          <p:cNvSpPr txBox="1"/>
          <p:nvPr/>
        </p:nvSpPr>
        <p:spPr>
          <a:xfrm>
            <a:off x="4667159" y="3236100"/>
            <a:ext cx="3151500" cy="725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latin typeface="Montserrat"/>
                <a:ea typeface="Montserrat"/>
                <a:cs typeface="Montserrat"/>
                <a:sym typeface="Montserrat"/>
              </a:rPr>
              <a:t>Cloud Workload Protection</a:t>
            </a:r>
            <a:endParaRPr sz="1900" b="1" i="0" u="none" strike="noStrike" cap="none">
              <a:solidFill>
                <a:schemeClr val="dk1"/>
              </a:solidFill>
              <a:latin typeface="Montserrat"/>
              <a:ea typeface="Montserrat"/>
              <a:cs typeface="Montserrat"/>
              <a:sym typeface="Montserrat"/>
            </a:endParaRPr>
          </a:p>
        </p:txBody>
      </p:sp>
      <p:sp>
        <p:nvSpPr>
          <p:cNvPr id="274" name="Google Shape;274;p48"/>
          <p:cNvSpPr txBox="1"/>
          <p:nvPr/>
        </p:nvSpPr>
        <p:spPr>
          <a:xfrm>
            <a:off x="760867" y="3236093"/>
            <a:ext cx="3406500" cy="988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900" b="1" i="0" u="none" strike="noStrike" cap="none">
                <a:solidFill>
                  <a:schemeClr val="dk1"/>
                </a:solidFill>
                <a:latin typeface="Montserrat"/>
                <a:ea typeface="Montserrat"/>
                <a:cs typeface="Montserrat"/>
                <a:sym typeface="Montserrat"/>
              </a:rPr>
              <a:t>Full Content Visibility</a:t>
            </a:r>
            <a:endParaRPr sz="1900"/>
          </a:p>
          <a:p>
            <a:pPr marL="0" lvl="0" indent="0" algn="ctr" rtl="0">
              <a:spcBef>
                <a:spcPts val="0"/>
              </a:spcBef>
              <a:spcAft>
                <a:spcPts val="0"/>
              </a:spcAft>
              <a:buClr>
                <a:schemeClr val="dk1"/>
              </a:buClr>
              <a:buSzPts val="1900"/>
              <a:buFont typeface="Arial"/>
              <a:buNone/>
            </a:pPr>
            <a:r>
              <a:rPr lang="en-US" sz="1900" b="1">
                <a:solidFill>
                  <a:schemeClr val="dk1"/>
                </a:solidFill>
                <a:latin typeface="Montserrat"/>
                <a:ea typeface="Montserrat"/>
                <a:cs typeface="Montserrat"/>
                <a:sym typeface="Montserrat"/>
              </a:rPr>
              <a:t>&amp; Control</a:t>
            </a:r>
            <a:endParaRPr sz="1900"/>
          </a:p>
        </p:txBody>
      </p:sp>
      <p:cxnSp>
        <p:nvCxnSpPr>
          <p:cNvPr id="275" name="Google Shape;275;p48"/>
          <p:cNvCxnSpPr/>
          <p:nvPr/>
        </p:nvCxnSpPr>
        <p:spPr>
          <a:xfrm>
            <a:off x="2086067" y="3991703"/>
            <a:ext cx="756000" cy="0"/>
          </a:xfrm>
          <a:prstGeom prst="straightConnector1">
            <a:avLst/>
          </a:prstGeom>
          <a:noFill/>
          <a:ln w="9525" cap="flat" cmpd="sng">
            <a:solidFill>
              <a:schemeClr val="accent1"/>
            </a:solidFill>
            <a:prstDash val="solid"/>
            <a:round/>
            <a:headEnd type="none" w="sm" len="sm"/>
            <a:tailEnd type="none" w="sm" len="sm"/>
          </a:ln>
        </p:spPr>
      </p:cxnSp>
      <p:cxnSp>
        <p:nvCxnSpPr>
          <p:cNvPr id="276" name="Google Shape;276;p48"/>
          <p:cNvCxnSpPr/>
          <p:nvPr/>
        </p:nvCxnSpPr>
        <p:spPr>
          <a:xfrm>
            <a:off x="5797577" y="3991703"/>
            <a:ext cx="756000" cy="0"/>
          </a:xfrm>
          <a:prstGeom prst="straightConnector1">
            <a:avLst/>
          </a:prstGeom>
          <a:noFill/>
          <a:ln w="9525" cap="flat" cmpd="sng">
            <a:solidFill>
              <a:schemeClr val="accent3"/>
            </a:solidFill>
            <a:prstDash val="solid"/>
            <a:round/>
            <a:headEnd type="none" w="sm" len="sm"/>
            <a:tailEnd type="none" w="sm" len="sm"/>
          </a:ln>
        </p:spPr>
      </p:cxnSp>
      <p:sp>
        <p:nvSpPr>
          <p:cNvPr id="277" name="Google Shape;277;p48"/>
          <p:cNvSpPr txBox="1"/>
          <p:nvPr/>
        </p:nvSpPr>
        <p:spPr>
          <a:xfrm>
            <a:off x="4624000" y="4980100"/>
            <a:ext cx="3406500" cy="11103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Font typeface="Arial"/>
              <a:buNone/>
            </a:pPr>
            <a:r>
              <a:rPr lang="en-US" sz="1600">
                <a:solidFill>
                  <a:schemeClr val="dk1"/>
                </a:solidFill>
                <a:latin typeface="Montserrat Medium"/>
                <a:ea typeface="Montserrat Medium"/>
                <a:cs typeface="Montserrat Medium"/>
                <a:sym typeface="Montserrat Medium"/>
              </a:rPr>
              <a:t>Single, unified agent to secure cloud VMs, containers and Kubernetes apps, and serverless functions</a:t>
            </a:r>
            <a:endParaRPr sz="1600">
              <a:solidFill>
                <a:schemeClr val="dk1"/>
              </a:solidFill>
              <a:latin typeface="Montserrat Medium"/>
              <a:ea typeface="Montserrat Medium"/>
              <a:cs typeface="Montserrat Medium"/>
              <a:sym typeface="Montserrat Medium"/>
            </a:endParaRPr>
          </a:p>
        </p:txBody>
      </p:sp>
      <p:pic>
        <p:nvPicPr>
          <p:cNvPr id="278" name="Google Shape;278;p48"/>
          <p:cNvPicPr preferRelativeResize="0"/>
          <p:nvPr/>
        </p:nvPicPr>
        <p:blipFill rotWithShape="1">
          <a:blip r:embed="rId5">
            <a:alphaModFix/>
          </a:blip>
          <a:srcRect/>
          <a:stretch/>
        </p:blipFill>
        <p:spPr>
          <a:xfrm>
            <a:off x="2030279" y="1708348"/>
            <a:ext cx="867578" cy="915273"/>
          </a:xfrm>
          <a:prstGeom prst="rect">
            <a:avLst/>
          </a:prstGeom>
          <a:noFill/>
          <a:ln>
            <a:noFill/>
          </a:ln>
        </p:spPr>
      </p:pic>
      <p:sp>
        <p:nvSpPr>
          <p:cNvPr id="279" name="Google Shape;279;p48"/>
          <p:cNvSpPr/>
          <p:nvPr/>
        </p:nvSpPr>
        <p:spPr>
          <a:xfrm>
            <a:off x="1124465" y="4214264"/>
            <a:ext cx="2763600" cy="574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500" b="1">
                <a:solidFill>
                  <a:schemeClr val="accent1"/>
                </a:solidFill>
                <a:latin typeface="Montserrat"/>
                <a:ea typeface="Montserrat"/>
                <a:cs typeface="Montserrat"/>
                <a:sym typeface="Montserrat"/>
              </a:rPr>
              <a:t>Device/Subscriber, Application/Service and Threat Aware</a:t>
            </a:r>
            <a:r>
              <a:rPr lang="en-US" sz="1500" b="1" i="0" u="none" strike="noStrike" cap="none">
                <a:solidFill>
                  <a:schemeClr val="accent1"/>
                </a:solidFill>
                <a:latin typeface="Montserrat"/>
                <a:ea typeface="Montserrat"/>
                <a:cs typeface="Montserrat"/>
                <a:sym typeface="Montserrat"/>
              </a:rPr>
              <a:t> </a:t>
            </a:r>
            <a:endParaRPr sz="1500" b="1" i="0" u="none" strike="noStrike" cap="none">
              <a:solidFill>
                <a:schemeClr val="accent1"/>
              </a:solidFill>
              <a:latin typeface="Montserrat"/>
              <a:ea typeface="Montserrat"/>
              <a:cs typeface="Montserrat"/>
              <a:sym typeface="Montserrat"/>
            </a:endParaRPr>
          </a:p>
        </p:txBody>
      </p:sp>
      <p:sp>
        <p:nvSpPr>
          <p:cNvPr id="280" name="Google Shape;280;p48"/>
          <p:cNvSpPr/>
          <p:nvPr/>
        </p:nvSpPr>
        <p:spPr>
          <a:xfrm>
            <a:off x="4928759" y="4198700"/>
            <a:ext cx="2847900" cy="574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Font typeface="Arial"/>
              <a:buNone/>
            </a:pPr>
            <a:r>
              <a:rPr lang="en-US" sz="1500" b="1">
                <a:solidFill>
                  <a:srgbClr val="00B0F0"/>
                </a:solidFill>
                <a:latin typeface="Montserrat"/>
                <a:ea typeface="Montserrat"/>
                <a:cs typeface="Montserrat"/>
                <a:sym typeface="Montserrat"/>
              </a:rPr>
              <a:t>Visibility to Actionable Intelligence in real-time</a:t>
            </a:r>
            <a:endParaRPr sz="1500" b="1">
              <a:solidFill>
                <a:srgbClr val="00B0F0"/>
              </a:solidFill>
              <a:latin typeface="Montserrat"/>
              <a:ea typeface="Montserrat"/>
              <a:cs typeface="Montserrat"/>
              <a:sym typeface="Montserrat"/>
            </a:endParaRPr>
          </a:p>
        </p:txBody>
      </p:sp>
      <p:sp>
        <p:nvSpPr>
          <p:cNvPr id="281" name="Google Shape;281;p48"/>
          <p:cNvSpPr txBox="1"/>
          <p:nvPr/>
        </p:nvSpPr>
        <p:spPr>
          <a:xfrm>
            <a:off x="760867" y="4980100"/>
            <a:ext cx="3540000" cy="918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1600">
                <a:solidFill>
                  <a:schemeClr val="dk1"/>
                </a:solidFill>
                <a:latin typeface="Montserrat Medium"/>
                <a:ea typeface="Montserrat Medium"/>
                <a:cs typeface="Montserrat Medium"/>
                <a:sym typeface="Montserrat Medium"/>
              </a:rPr>
              <a:t>Dynamic Security Enforcement for </a:t>
            </a:r>
            <a:r>
              <a:rPr lang="en-US" sz="1600" b="0" i="0" u="none" strike="noStrike" cap="none">
                <a:solidFill>
                  <a:schemeClr val="dk1"/>
                </a:solidFill>
                <a:latin typeface="Montserrat Medium"/>
                <a:ea typeface="Montserrat Medium"/>
                <a:cs typeface="Montserrat Medium"/>
                <a:sym typeface="Montserrat Medium"/>
              </a:rPr>
              <a:t> vulnerabilities, malware, antivirus, URL, C2.  Device</a:t>
            </a:r>
            <a:r>
              <a:rPr lang="en-US" sz="1600">
                <a:solidFill>
                  <a:schemeClr val="dk1"/>
                </a:solidFill>
                <a:latin typeface="Montserrat Medium"/>
                <a:ea typeface="Montserrat Medium"/>
                <a:cs typeface="Montserrat Medium"/>
                <a:sym typeface="Montserrat Medium"/>
              </a:rPr>
              <a:t>, </a:t>
            </a:r>
            <a:r>
              <a:rPr lang="en-US" sz="1600" b="0" i="0" u="none" strike="noStrike" cap="none">
                <a:solidFill>
                  <a:schemeClr val="dk1"/>
                </a:solidFill>
                <a:latin typeface="Montserrat Medium"/>
                <a:ea typeface="Montserrat Medium"/>
                <a:cs typeface="Montserrat Medium"/>
                <a:sym typeface="Montserrat Medium"/>
              </a:rPr>
              <a:t>Subscriber and Slice aware.</a:t>
            </a:r>
            <a:endParaRPr sz="1900"/>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Medium"/>
              <a:ea typeface="Montserrat Medium"/>
              <a:cs typeface="Montserrat Medium"/>
              <a:sym typeface="Montserrat Medium"/>
            </a:endParaRPr>
          </a:p>
        </p:txBody>
      </p:sp>
      <p:sp>
        <p:nvSpPr>
          <p:cNvPr id="282" name="Google Shape;282;p48"/>
          <p:cNvSpPr txBox="1">
            <a:spLocks noGrp="1"/>
          </p:cNvSpPr>
          <p:nvPr>
            <p:ph type="sldNum" idx="4294967295"/>
          </p:nvPr>
        </p:nvSpPr>
        <p:spPr>
          <a:xfrm>
            <a:off x="203200" y="6496051"/>
            <a:ext cx="3151500" cy="3621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800"/>
              <a:buNone/>
            </a:pPr>
            <a:fld id="{00000000-1234-1234-1234-123412341234}" type="slidenum">
              <a:rPr lang="en-US"/>
              <a:t>3</a:t>
            </a:fld>
            <a:r>
              <a:rPr lang="en-US" b="0"/>
              <a:t>  |  © 2023 Palo Alto Networks, Inc. All rights reserved.</a:t>
            </a:r>
            <a:endParaRPr/>
          </a:p>
        </p:txBody>
      </p:sp>
      <p:pic>
        <p:nvPicPr>
          <p:cNvPr id="283" name="Google Shape;283;p48"/>
          <p:cNvPicPr preferRelativeResize="0"/>
          <p:nvPr/>
        </p:nvPicPr>
        <p:blipFill rotWithShape="1">
          <a:blip r:embed="rId6">
            <a:alphaModFix/>
          </a:blip>
          <a:srcRect/>
          <a:stretch/>
        </p:blipFill>
        <p:spPr>
          <a:xfrm>
            <a:off x="5865066" y="1782266"/>
            <a:ext cx="867600" cy="771207"/>
          </a:xfrm>
          <a:prstGeom prst="rect">
            <a:avLst/>
          </a:prstGeom>
          <a:noFill/>
          <a:ln>
            <a:noFill/>
          </a:ln>
        </p:spPr>
      </p:pic>
      <p:sp>
        <p:nvSpPr>
          <p:cNvPr id="284" name="Google Shape;284;p48"/>
          <p:cNvSpPr txBox="1"/>
          <p:nvPr/>
        </p:nvSpPr>
        <p:spPr>
          <a:xfrm>
            <a:off x="8194135" y="3236095"/>
            <a:ext cx="3406500" cy="725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chemeClr val="dk1"/>
              </a:buClr>
              <a:buSzPts val="1900"/>
              <a:buFont typeface="Arial"/>
              <a:buNone/>
            </a:pPr>
            <a:r>
              <a:rPr lang="en-US" sz="1900" b="1" i="0" u="none" strike="noStrike" cap="none">
                <a:solidFill>
                  <a:schemeClr val="dk1"/>
                </a:solidFill>
                <a:latin typeface="Montserrat"/>
                <a:ea typeface="Montserrat"/>
                <a:cs typeface="Montserrat"/>
                <a:sym typeface="Montserrat"/>
              </a:rPr>
              <a:t>Automated</a:t>
            </a:r>
            <a:br>
              <a:rPr lang="en-US" sz="1900" b="1" i="0" u="none" strike="noStrike" cap="none">
                <a:solidFill>
                  <a:schemeClr val="dk1"/>
                </a:solidFill>
                <a:latin typeface="Montserrat"/>
                <a:ea typeface="Montserrat"/>
                <a:cs typeface="Montserrat"/>
                <a:sym typeface="Montserrat"/>
              </a:rPr>
            </a:br>
            <a:r>
              <a:rPr lang="en-US" sz="1900" b="1" i="0" u="none" strike="noStrike" cap="none">
                <a:solidFill>
                  <a:schemeClr val="dk1"/>
                </a:solidFill>
                <a:latin typeface="Montserrat"/>
                <a:ea typeface="Montserrat"/>
                <a:cs typeface="Montserrat"/>
                <a:sym typeface="Montserrat"/>
              </a:rPr>
              <a:t>Security</a:t>
            </a:r>
            <a:endParaRPr sz="1900" b="1" i="0" u="none" strike="noStrike" cap="none">
              <a:solidFill>
                <a:schemeClr val="dk1"/>
              </a:solidFill>
              <a:latin typeface="Montserrat"/>
              <a:ea typeface="Montserrat"/>
              <a:cs typeface="Montserrat"/>
              <a:sym typeface="Montserrat"/>
            </a:endParaRPr>
          </a:p>
        </p:txBody>
      </p:sp>
      <p:cxnSp>
        <p:nvCxnSpPr>
          <p:cNvPr id="285" name="Google Shape;285;p48"/>
          <p:cNvCxnSpPr/>
          <p:nvPr/>
        </p:nvCxnSpPr>
        <p:spPr>
          <a:xfrm>
            <a:off x="9417751" y="3991703"/>
            <a:ext cx="756000" cy="0"/>
          </a:xfrm>
          <a:prstGeom prst="straightConnector1">
            <a:avLst/>
          </a:prstGeom>
          <a:noFill/>
          <a:ln w="9525" cap="flat" cmpd="sng">
            <a:solidFill>
              <a:srgbClr val="38761D"/>
            </a:solidFill>
            <a:prstDash val="solid"/>
            <a:round/>
            <a:headEnd type="none" w="sm" len="sm"/>
            <a:tailEnd type="none" w="sm" len="sm"/>
          </a:ln>
        </p:spPr>
      </p:cxnSp>
      <p:sp>
        <p:nvSpPr>
          <p:cNvPr id="286" name="Google Shape;286;p48"/>
          <p:cNvSpPr txBox="1"/>
          <p:nvPr/>
        </p:nvSpPr>
        <p:spPr>
          <a:xfrm>
            <a:off x="8504633" y="4980100"/>
            <a:ext cx="3060900" cy="9183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Font typeface="Arial"/>
              <a:buNone/>
            </a:pPr>
            <a:r>
              <a:rPr lang="en-US" sz="1600">
                <a:solidFill>
                  <a:schemeClr val="dk1"/>
                </a:solidFill>
                <a:latin typeface="Montserrat Medium"/>
                <a:ea typeface="Montserrat Medium"/>
                <a:cs typeface="Montserrat Medium"/>
                <a:sym typeface="Montserrat Medium"/>
              </a:rPr>
              <a:t>Playbooks, Extensible product integrations, Case management, Communication and collaboration</a:t>
            </a:r>
            <a:endParaRPr sz="1600">
              <a:solidFill>
                <a:schemeClr val="dk1"/>
              </a:solidFill>
              <a:latin typeface="Montserrat Medium"/>
              <a:ea typeface="Montserrat Medium"/>
              <a:cs typeface="Montserrat Medium"/>
              <a:sym typeface="Montserrat Medium"/>
            </a:endParaRPr>
          </a:p>
        </p:txBody>
      </p:sp>
      <p:sp>
        <p:nvSpPr>
          <p:cNvPr id="287" name="Google Shape;287;p48"/>
          <p:cNvSpPr/>
          <p:nvPr/>
        </p:nvSpPr>
        <p:spPr>
          <a:xfrm>
            <a:off x="8466633" y="4214267"/>
            <a:ext cx="2991600" cy="574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1500" b="1">
                <a:solidFill>
                  <a:srgbClr val="38761D"/>
                </a:solidFill>
                <a:latin typeface="Montserrat"/>
                <a:ea typeface="Montserrat"/>
                <a:cs typeface="Montserrat"/>
                <a:sym typeface="Montserrat"/>
              </a:rPr>
              <a:t>Security Operations</a:t>
            </a:r>
            <a:endParaRPr sz="1500" b="1" i="0" u="none" strike="noStrike" cap="none">
              <a:solidFill>
                <a:srgbClr val="38761D"/>
              </a:solidFill>
              <a:latin typeface="Montserrat"/>
              <a:ea typeface="Montserrat"/>
              <a:cs typeface="Montserrat"/>
              <a:sym typeface="Montserrat"/>
            </a:endParaRPr>
          </a:p>
        </p:txBody>
      </p:sp>
      <p:pic>
        <p:nvPicPr>
          <p:cNvPr id="288" name="Google Shape;288;p48"/>
          <p:cNvPicPr preferRelativeResize="0"/>
          <p:nvPr/>
        </p:nvPicPr>
        <p:blipFill rotWithShape="1">
          <a:blip r:embed="rId7">
            <a:alphaModFix/>
          </a:blip>
          <a:srcRect r="2334"/>
          <a:stretch/>
        </p:blipFill>
        <p:spPr>
          <a:xfrm>
            <a:off x="8949067" y="1209366"/>
            <a:ext cx="2090517" cy="2026734"/>
          </a:xfrm>
          <a:prstGeom prst="rect">
            <a:avLst/>
          </a:prstGeom>
          <a:noFill/>
          <a:ln>
            <a:noFill/>
          </a:ln>
        </p:spPr>
      </p:pic>
      <p:pic>
        <p:nvPicPr>
          <p:cNvPr id="289" name="Google Shape;289;p48"/>
          <p:cNvPicPr preferRelativeResize="0"/>
          <p:nvPr/>
        </p:nvPicPr>
        <p:blipFill>
          <a:blip r:embed="rId8">
            <a:alphaModFix/>
          </a:blip>
          <a:stretch>
            <a:fillRect/>
          </a:stretch>
        </p:blipFill>
        <p:spPr>
          <a:xfrm>
            <a:off x="9464578" y="1837401"/>
            <a:ext cx="1059483" cy="7706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9"/>
          <p:cNvSpPr txBox="1">
            <a:spLocks noGrp="1"/>
          </p:cNvSpPr>
          <p:nvPr>
            <p:ph type="sldNum" idx="12"/>
          </p:nvPr>
        </p:nvSpPr>
        <p:spPr>
          <a:xfrm>
            <a:off x="554133" y="8661378"/>
            <a:ext cx="4201500" cy="482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4</a:t>
            </a:fld>
            <a:r>
              <a:rPr lang="en-US" b="0"/>
              <a:t>  |  © 2020 Palo Alto Networks, Inc. All rights reserved.</a:t>
            </a:r>
            <a:endParaRPr/>
          </a:p>
        </p:txBody>
      </p:sp>
      <p:sp>
        <p:nvSpPr>
          <p:cNvPr id="296" name="Google Shape;296;p49"/>
          <p:cNvSpPr txBox="1">
            <a:spLocks noGrp="1"/>
          </p:cNvSpPr>
          <p:nvPr>
            <p:ph type="title" idx="4294967295"/>
          </p:nvPr>
        </p:nvSpPr>
        <p:spPr>
          <a:xfrm>
            <a:off x="415600" y="308100"/>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a:solidFill>
                  <a:schemeClr val="dk1"/>
                </a:solidFill>
              </a:rPr>
              <a:t>A Private Wireless Security Checklist</a:t>
            </a:r>
            <a:endParaRPr/>
          </a:p>
        </p:txBody>
      </p:sp>
      <p:sp>
        <p:nvSpPr>
          <p:cNvPr id="297" name="Google Shape;297;p49"/>
          <p:cNvSpPr/>
          <p:nvPr/>
        </p:nvSpPr>
        <p:spPr>
          <a:xfrm rot="10800000">
            <a:off x="3426667" y="1424700"/>
            <a:ext cx="4802100" cy="4803900"/>
          </a:xfrm>
          <a:prstGeom prst="rect">
            <a:avLst/>
          </a:prstGeom>
          <a:solidFill>
            <a:srgbClr val="FFFFFF"/>
          </a:solidFill>
          <a:ln w="19050" cap="flat" cmpd="sng">
            <a:solidFill>
              <a:srgbClr val="ABFFD5"/>
            </a:solidFill>
            <a:prstDash val="solid"/>
            <a:round/>
            <a:headEnd type="none" w="sm" len="sm"/>
            <a:tailEnd type="none" w="sm" len="sm"/>
          </a:ln>
          <a:effectLst>
            <a:outerShdw blurRad="200025" dist="28575" algn="bl" rotWithShape="0">
              <a:srgbClr val="000000">
                <a:alpha val="30000"/>
              </a:srgbClr>
            </a:outerShdw>
          </a:effectLst>
        </p:spPr>
        <p:txBody>
          <a:bodyPr spcFirstLastPara="1" wrap="square" lIns="121900" tIns="121900" rIns="121900" bIns="121900" anchor="t" anchorCtr="0">
            <a:noAutofit/>
          </a:bodyPr>
          <a:lstStyle/>
          <a:p>
            <a:pPr marL="0" marR="0" lvl="0" indent="0" algn="ctr" rtl="0">
              <a:lnSpc>
                <a:spcPct val="90000"/>
              </a:lnSpc>
              <a:spcBef>
                <a:spcPts val="1300"/>
              </a:spcBef>
              <a:spcAft>
                <a:spcPts val="1300"/>
              </a:spcAft>
              <a:buNone/>
            </a:pPr>
            <a:endParaRPr sz="1200">
              <a:latin typeface="Montserrat"/>
              <a:ea typeface="Montserrat"/>
              <a:cs typeface="Montserrat"/>
              <a:sym typeface="Montserrat"/>
            </a:endParaRPr>
          </a:p>
        </p:txBody>
      </p:sp>
      <p:sp>
        <p:nvSpPr>
          <p:cNvPr id="298" name="Google Shape;298;p49"/>
          <p:cNvSpPr txBox="1"/>
          <p:nvPr/>
        </p:nvSpPr>
        <p:spPr>
          <a:xfrm>
            <a:off x="3948499" y="4469050"/>
            <a:ext cx="3050400" cy="430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endParaRPr sz="1200" b="1" i="1">
              <a:solidFill>
                <a:srgbClr val="FFFFFF"/>
              </a:solidFill>
              <a:latin typeface="Montserrat"/>
              <a:ea typeface="Montserrat"/>
              <a:cs typeface="Montserrat"/>
              <a:sym typeface="Montserrat"/>
            </a:endParaRPr>
          </a:p>
        </p:txBody>
      </p:sp>
      <p:sp>
        <p:nvSpPr>
          <p:cNvPr id="299" name="Google Shape;299;p49"/>
          <p:cNvSpPr/>
          <p:nvPr/>
        </p:nvSpPr>
        <p:spPr>
          <a:xfrm>
            <a:off x="3663845" y="2805255"/>
            <a:ext cx="4373700" cy="344100"/>
          </a:xfrm>
          <a:prstGeom prst="roundRect">
            <a:avLst>
              <a:gd name="adj" fmla="val 16667"/>
            </a:avLst>
          </a:prstGeom>
          <a:solidFill>
            <a:srgbClr val="FFFFFF"/>
          </a:solidFill>
          <a:ln w="9525" cap="flat" cmpd="sng">
            <a:solidFill>
              <a:srgbClr val="00CC66"/>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900">
                <a:latin typeface="Montserrat"/>
                <a:ea typeface="Montserrat"/>
                <a:cs typeface="Montserrat"/>
                <a:sym typeface="Montserrat"/>
              </a:rPr>
              <a:t>Can you enforce security policies per user, device or application?</a:t>
            </a:r>
            <a:endParaRPr sz="900">
              <a:latin typeface="Montserrat"/>
              <a:ea typeface="Montserrat"/>
              <a:cs typeface="Montserrat"/>
              <a:sym typeface="Montserrat"/>
            </a:endParaRPr>
          </a:p>
        </p:txBody>
      </p:sp>
      <p:sp>
        <p:nvSpPr>
          <p:cNvPr id="300" name="Google Shape;300;p49"/>
          <p:cNvSpPr/>
          <p:nvPr/>
        </p:nvSpPr>
        <p:spPr>
          <a:xfrm>
            <a:off x="3670329" y="4477773"/>
            <a:ext cx="4373700" cy="344100"/>
          </a:xfrm>
          <a:prstGeom prst="roundRect">
            <a:avLst>
              <a:gd name="adj" fmla="val 16667"/>
            </a:avLst>
          </a:prstGeom>
          <a:solidFill>
            <a:srgbClr val="FFFFFF"/>
          </a:solidFill>
          <a:ln w="9525" cap="flat" cmpd="sng">
            <a:solidFill>
              <a:srgbClr val="00CC66"/>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900">
                <a:latin typeface="Montserrat"/>
                <a:ea typeface="Montserrat"/>
                <a:cs typeface="Montserrat"/>
                <a:sym typeface="Montserrat"/>
              </a:rPr>
              <a:t>Can you detect anomalous behavior of your IoT/OT devices?</a:t>
            </a:r>
            <a:endParaRPr sz="900">
              <a:latin typeface="Montserrat"/>
              <a:ea typeface="Montserrat"/>
              <a:cs typeface="Montserrat"/>
              <a:sym typeface="Montserrat"/>
            </a:endParaRPr>
          </a:p>
        </p:txBody>
      </p:sp>
      <p:sp>
        <p:nvSpPr>
          <p:cNvPr id="301" name="Google Shape;301;p49"/>
          <p:cNvSpPr/>
          <p:nvPr/>
        </p:nvSpPr>
        <p:spPr>
          <a:xfrm>
            <a:off x="3663863" y="3278386"/>
            <a:ext cx="4373700" cy="344100"/>
          </a:xfrm>
          <a:prstGeom prst="roundRect">
            <a:avLst>
              <a:gd name="adj" fmla="val 16667"/>
            </a:avLst>
          </a:prstGeom>
          <a:solidFill>
            <a:srgbClr val="FFFFFF"/>
          </a:solidFill>
          <a:ln w="9525" cap="flat" cmpd="sng">
            <a:solidFill>
              <a:srgbClr val="00CC66"/>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900">
                <a:latin typeface="Montserrat"/>
                <a:ea typeface="Montserrat"/>
                <a:cs typeface="Montserrat"/>
                <a:sym typeface="Montserrat"/>
              </a:rPr>
              <a:t>Can you generate reports about suspicious activity in the network?</a:t>
            </a:r>
            <a:endParaRPr sz="900">
              <a:latin typeface="Montserrat"/>
              <a:ea typeface="Montserrat"/>
              <a:cs typeface="Montserrat"/>
              <a:sym typeface="Montserrat"/>
            </a:endParaRPr>
          </a:p>
        </p:txBody>
      </p:sp>
      <p:sp>
        <p:nvSpPr>
          <p:cNvPr id="302" name="Google Shape;302;p49"/>
          <p:cNvSpPr/>
          <p:nvPr/>
        </p:nvSpPr>
        <p:spPr>
          <a:xfrm>
            <a:off x="3664035" y="2366133"/>
            <a:ext cx="4373700" cy="344100"/>
          </a:xfrm>
          <a:prstGeom prst="roundRect">
            <a:avLst>
              <a:gd name="adj" fmla="val 16667"/>
            </a:avLst>
          </a:prstGeom>
          <a:solidFill>
            <a:srgbClr val="FFFFFF"/>
          </a:solidFill>
          <a:ln w="9525" cap="flat" cmpd="sng">
            <a:solidFill>
              <a:srgbClr val="00CC66"/>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900">
                <a:latin typeface="Montserrat"/>
                <a:ea typeface="Montserrat"/>
                <a:cs typeface="Montserrat"/>
                <a:sym typeface="Montserrat"/>
              </a:rPr>
              <a:t>Do you have granular visibility to your mobile traffic?</a:t>
            </a:r>
            <a:endParaRPr sz="900">
              <a:solidFill>
                <a:srgbClr val="000000"/>
              </a:solidFill>
              <a:latin typeface="Montserrat"/>
              <a:ea typeface="Montserrat"/>
              <a:cs typeface="Montserrat"/>
              <a:sym typeface="Montserrat"/>
            </a:endParaRPr>
          </a:p>
        </p:txBody>
      </p:sp>
      <p:sp>
        <p:nvSpPr>
          <p:cNvPr id="303" name="Google Shape;303;p49"/>
          <p:cNvSpPr/>
          <p:nvPr/>
        </p:nvSpPr>
        <p:spPr>
          <a:xfrm>
            <a:off x="4988616" y="2148092"/>
            <a:ext cx="1771500" cy="213300"/>
          </a:xfrm>
          <a:prstGeom prst="round2SameRect">
            <a:avLst>
              <a:gd name="adj1" fmla="val 16667"/>
              <a:gd name="adj2" fmla="val 0"/>
            </a:avLst>
          </a:prstGeom>
          <a:solidFill>
            <a:srgbClr val="00CC66"/>
          </a:solidFill>
          <a:ln w="9525" cap="flat" cmpd="sng">
            <a:solidFill>
              <a:srgbClr val="00CC6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100" b="1">
                <a:solidFill>
                  <a:srgbClr val="FFFFFF"/>
                </a:solidFill>
                <a:latin typeface="Montserrat"/>
                <a:ea typeface="Montserrat"/>
                <a:cs typeface="Montserrat"/>
                <a:sym typeface="Montserrat"/>
              </a:rPr>
              <a:t>Visibility</a:t>
            </a:r>
            <a:endParaRPr sz="1100" b="1">
              <a:solidFill>
                <a:srgbClr val="FFFFFF"/>
              </a:solidFill>
              <a:latin typeface="Montserrat"/>
              <a:ea typeface="Montserrat"/>
              <a:cs typeface="Montserrat"/>
              <a:sym typeface="Montserrat"/>
            </a:endParaRPr>
          </a:p>
        </p:txBody>
      </p:sp>
      <p:sp>
        <p:nvSpPr>
          <p:cNvPr id="304" name="Google Shape;304;p49"/>
          <p:cNvSpPr/>
          <p:nvPr/>
        </p:nvSpPr>
        <p:spPr>
          <a:xfrm>
            <a:off x="3664066" y="3978903"/>
            <a:ext cx="4373700" cy="344100"/>
          </a:xfrm>
          <a:prstGeom prst="roundRect">
            <a:avLst>
              <a:gd name="adj" fmla="val 16667"/>
            </a:avLst>
          </a:prstGeom>
          <a:solidFill>
            <a:srgbClr val="FFFFFF"/>
          </a:solidFill>
          <a:ln w="9525" cap="flat" cmpd="sng">
            <a:solidFill>
              <a:srgbClr val="00CC66"/>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900">
                <a:latin typeface="Montserrat"/>
                <a:ea typeface="Montserrat"/>
                <a:cs typeface="Montserrat"/>
                <a:sym typeface="Montserrat"/>
              </a:rPr>
              <a:t>Can you detect known, unknown and evasive threats in mobile traffic? </a:t>
            </a:r>
            <a:endParaRPr sz="900">
              <a:solidFill>
                <a:srgbClr val="000000"/>
              </a:solidFill>
              <a:latin typeface="Montserrat"/>
              <a:ea typeface="Montserrat"/>
              <a:cs typeface="Montserrat"/>
              <a:sym typeface="Montserrat"/>
            </a:endParaRPr>
          </a:p>
        </p:txBody>
      </p:sp>
      <p:sp>
        <p:nvSpPr>
          <p:cNvPr id="305" name="Google Shape;305;p49"/>
          <p:cNvSpPr/>
          <p:nvPr/>
        </p:nvSpPr>
        <p:spPr>
          <a:xfrm>
            <a:off x="4922912" y="3751322"/>
            <a:ext cx="1771500" cy="213300"/>
          </a:xfrm>
          <a:prstGeom prst="round2SameRect">
            <a:avLst>
              <a:gd name="adj1" fmla="val 16667"/>
              <a:gd name="adj2" fmla="val 0"/>
            </a:avLst>
          </a:prstGeom>
          <a:solidFill>
            <a:srgbClr val="00CC66"/>
          </a:solidFill>
          <a:ln w="9525" cap="flat" cmpd="sng">
            <a:solidFill>
              <a:srgbClr val="00CC6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100" b="1">
                <a:solidFill>
                  <a:srgbClr val="FFFFFF"/>
                </a:solidFill>
                <a:latin typeface="Montserrat"/>
                <a:ea typeface="Montserrat"/>
                <a:cs typeface="Montserrat"/>
                <a:sym typeface="Montserrat"/>
              </a:rPr>
              <a:t>Prevention</a:t>
            </a:r>
            <a:endParaRPr sz="1100" b="1">
              <a:solidFill>
                <a:srgbClr val="FFFFFF"/>
              </a:solidFill>
              <a:latin typeface="Montserrat"/>
              <a:ea typeface="Montserrat"/>
              <a:cs typeface="Montserrat"/>
              <a:sym typeface="Montserrat"/>
            </a:endParaRPr>
          </a:p>
        </p:txBody>
      </p:sp>
      <p:sp>
        <p:nvSpPr>
          <p:cNvPr id="306" name="Google Shape;306;p49"/>
          <p:cNvSpPr/>
          <p:nvPr/>
        </p:nvSpPr>
        <p:spPr>
          <a:xfrm>
            <a:off x="3673197" y="5197786"/>
            <a:ext cx="4373700" cy="344100"/>
          </a:xfrm>
          <a:prstGeom prst="roundRect">
            <a:avLst>
              <a:gd name="adj" fmla="val 16667"/>
            </a:avLst>
          </a:prstGeom>
          <a:solidFill>
            <a:srgbClr val="FFFFFF"/>
          </a:solidFill>
          <a:ln w="9525" cap="flat" cmpd="sng">
            <a:solidFill>
              <a:srgbClr val="00CC66"/>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900">
                <a:latin typeface="Montserrat"/>
                <a:ea typeface="Montserrat"/>
                <a:cs typeface="Montserrat"/>
                <a:sym typeface="Montserrat"/>
              </a:rPr>
              <a:t>Can you identify infected devices and take action in real time? </a:t>
            </a:r>
            <a:endParaRPr sz="900">
              <a:latin typeface="Montserrat"/>
              <a:ea typeface="Montserrat"/>
              <a:cs typeface="Montserrat"/>
              <a:sym typeface="Montserrat"/>
            </a:endParaRPr>
          </a:p>
        </p:txBody>
      </p:sp>
      <p:sp>
        <p:nvSpPr>
          <p:cNvPr id="307" name="Google Shape;307;p49"/>
          <p:cNvSpPr/>
          <p:nvPr/>
        </p:nvSpPr>
        <p:spPr>
          <a:xfrm>
            <a:off x="4929328" y="4984570"/>
            <a:ext cx="1771500" cy="213300"/>
          </a:xfrm>
          <a:prstGeom prst="round2SameRect">
            <a:avLst>
              <a:gd name="adj1" fmla="val 16667"/>
              <a:gd name="adj2" fmla="val 0"/>
            </a:avLst>
          </a:prstGeom>
          <a:solidFill>
            <a:srgbClr val="00CC66"/>
          </a:solidFill>
          <a:ln w="9525" cap="flat" cmpd="sng">
            <a:solidFill>
              <a:srgbClr val="00CC6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100" b="1">
                <a:solidFill>
                  <a:srgbClr val="FFFFFF"/>
                </a:solidFill>
                <a:latin typeface="Montserrat"/>
                <a:ea typeface="Montserrat"/>
                <a:cs typeface="Montserrat"/>
                <a:sym typeface="Montserrat"/>
              </a:rPr>
              <a:t>Response</a:t>
            </a:r>
            <a:endParaRPr sz="1100" b="1">
              <a:solidFill>
                <a:srgbClr val="FFFFFF"/>
              </a:solidFill>
              <a:latin typeface="Montserrat"/>
              <a:ea typeface="Montserrat"/>
              <a:cs typeface="Montserrat"/>
              <a:sym typeface="Montserrat"/>
            </a:endParaRPr>
          </a:p>
        </p:txBody>
      </p:sp>
      <p:sp>
        <p:nvSpPr>
          <p:cNvPr id="308" name="Google Shape;308;p49"/>
          <p:cNvSpPr/>
          <p:nvPr/>
        </p:nvSpPr>
        <p:spPr>
          <a:xfrm>
            <a:off x="3673229" y="5668606"/>
            <a:ext cx="4373700" cy="344100"/>
          </a:xfrm>
          <a:prstGeom prst="roundRect">
            <a:avLst>
              <a:gd name="adj" fmla="val 16667"/>
            </a:avLst>
          </a:prstGeom>
          <a:solidFill>
            <a:srgbClr val="FFFFFF"/>
          </a:solidFill>
          <a:ln w="9525" cap="flat" cmpd="sng">
            <a:solidFill>
              <a:srgbClr val="00CC66"/>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Clr>
                <a:srgbClr val="000000"/>
              </a:buClr>
              <a:buSzPts val="1500"/>
              <a:buFont typeface="Arial"/>
              <a:buNone/>
            </a:pPr>
            <a:r>
              <a:rPr lang="en-US" sz="900">
                <a:solidFill>
                  <a:srgbClr val="000000"/>
                </a:solidFill>
                <a:latin typeface="Montserrat"/>
                <a:ea typeface="Montserrat"/>
                <a:cs typeface="Montserrat"/>
                <a:sym typeface="Montserrat"/>
              </a:rPr>
              <a:t>Can you log mobile security events for potential incident response?</a:t>
            </a:r>
            <a:endParaRPr sz="900">
              <a:latin typeface="Montserrat"/>
              <a:ea typeface="Montserrat"/>
              <a:cs typeface="Montserrat"/>
              <a:sym typeface="Montserrat"/>
            </a:endParaRPr>
          </a:p>
        </p:txBody>
      </p:sp>
      <p:sp>
        <p:nvSpPr>
          <p:cNvPr id="309" name="Google Shape;309;p49"/>
          <p:cNvSpPr/>
          <p:nvPr/>
        </p:nvSpPr>
        <p:spPr>
          <a:xfrm>
            <a:off x="7926631" y="2296594"/>
            <a:ext cx="188100" cy="188100"/>
          </a:xfrm>
          <a:prstGeom prst="ellipse">
            <a:avLst/>
          </a:prstGeom>
          <a:solidFill>
            <a:srgbClr val="00CC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 name="Google Shape;310;p49"/>
          <p:cNvSpPr/>
          <p:nvPr/>
        </p:nvSpPr>
        <p:spPr>
          <a:xfrm>
            <a:off x="7968036" y="2359346"/>
            <a:ext cx="105208" cy="62515"/>
          </a:xfrm>
          <a:custGeom>
            <a:avLst/>
            <a:gdLst/>
            <a:ahLst/>
            <a:cxnLst/>
            <a:rect l="l" t="t" r="r" b="b"/>
            <a:pathLst>
              <a:path w="6077" h="3611" extrusionOk="0">
                <a:moveTo>
                  <a:pt x="0" y="1145"/>
                </a:moveTo>
                <a:lnTo>
                  <a:pt x="2466" y="3611"/>
                </a:lnTo>
                <a:lnTo>
                  <a:pt x="6077" y="0"/>
                </a:lnTo>
              </a:path>
            </a:pathLst>
          </a:custGeom>
          <a:solidFill>
            <a:srgbClr val="00CC66"/>
          </a:solidFill>
          <a:ln w="28575" cap="flat" cmpd="sng">
            <a:solidFill>
              <a:srgbClr val="FFFFFF"/>
            </a:solidFill>
            <a:prstDash val="solid"/>
            <a:round/>
            <a:headEnd type="none" w="med" len="med"/>
            <a:tailEnd type="none" w="med" len="med"/>
          </a:ln>
        </p:spPr>
      </p:sp>
      <p:sp>
        <p:nvSpPr>
          <p:cNvPr id="311" name="Google Shape;311;p49"/>
          <p:cNvSpPr/>
          <p:nvPr/>
        </p:nvSpPr>
        <p:spPr>
          <a:xfrm>
            <a:off x="7926631" y="2733894"/>
            <a:ext cx="188100" cy="188100"/>
          </a:xfrm>
          <a:prstGeom prst="ellipse">
            <a:avLst/>
          </a:prstGeom>
          <a:solidFill>
            <a:srgbClr val="00CC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2" name="Google Shape;312;p49"/>
          <p:cNvSpPr/>
          <p:nvPr/>
        </p:nvSpPr>
        <p:spPr>
          <a:xfrm>
            <a:off x="7968036" y="2796646"/>
            <a:ext cx="105208" cy="62515"/>
          </a:xfrm>
          <a:custGeom>
            <a:avLst/>
            <a:gdLst/>
            <a:ahLst/>
            <a:cxnLst/>
            <a:rect l="l" t="t" r="r" b="b"/>
            <a:pathLst>
              <a:path w="6077" h="3611" extrusionOk="0">
                <a:moveTo>
                  <a:pt x="0" y="1145"/>
                </a:moveTo>
                <a:lnTo>
                  <a:pt x="2466" y="3611"/>
                </a:lnTo>
                <a:lnTo>
                  <a:pt x="6077" y="0"/>
                </a:lnTo>
              </a:path>
            </a:pathLst>
          </a:custGeom>
          <a:solidFill>
            <a:srgbClr val="00CC66"/>
          </a:solidFill>
          <a:ln w="28575" cap="flat" cmpd="sng">
            <a:solidFill>
              <a:srgbClr val="FFFFFF"/>
            </a:solidFill>
            <a:prstDash val="solid"/>
            <a:round/>
            <a:headEnd type="none" w="med" len="med"/>
            <a:tailEnd type="none" w="med" len="med"/>
          </a:ln>
        </p:spPr>
      </p:sp>
      <p:sp>
        <p:nvSpPr>
          <p:cNvPr id="313" name="Google Shape;313;p49"/>
          <p:cNvSpPr/>
          <p:nvPr/>
        </p:nvSpPr>
        <p:spPr>
          <a:xfrm>
            <a:off x="7926631" y="3205494"/>
            <a:ext cx="188100" cy="188100"/>
          </a:xfrm>
          <a:prstGeom prst="ellipse">
            <a:avLst/>
          </a:prstGeom>
          <a:solidFill>
            <a:srgbClr val="00CC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 name="Google Shape;314;p49"/>
          <p:cNvSpPr/>
          <p:nvPr/>
        </p:nvSpPr>
        <p:spPr>
          <a:xfrm>
            <a:off x="7968036" y="3268246"/>
            <a:ext cx="105208" cy="62515"/>
          </a:xfrm>
          <a:custGeom>
            <a:avLst/>
            <a:gdLst/>
            <a:ahLst/>
            <a:cxnLst/>
            <a:rect l="l" t="t" r="r" b="b"/>
            <a:pathLst>
              <a:path w="6077" h="3611" extrusionOk="0">
                <a:moveTo>
                  <a:pt x="0" y="1145"/>
                </a:moveTo>
                <a:lnTo>
                  <a:pt x="2466" y="3611"/>
                </a:lnTo>
                <a:lnTo>
                  <a:pt x="6077" y="0"/>
                </a:lnTo>
              </a:path>
            </a:pathLst>
          </a:custGeom>
          <a:solidFill>
            <a:srgbClr val="00CC66"/>
          </a:solidFill>
          <a:ln w="28575" cap="flat" cmpd="sng">
            <a:solidFill>
              <a:srgbClr val="FFFFFF"/>
            </a:solidFill>
            <a:prstDash val="solid"/>
            <a:round/>
            <a:headEnd type="none" w="med" len="med"/>
            <a:tailEnd type="none" w="med" len="med"/>
          </a:ln>
        </p:spPr>
      </p:sp>
      <p:sp>
        <p:nvSpPr>
          <p:cNvPr id="315" name="Google Shape;315;p49"/>
          <p:cNvSpPr/>
          <p:nvPr/>
        </p:nvSpPr>
        <p:spPr>
          <a:xfrm>
            <a:off x="7926631" y="3888860"/>
            <a:ext cx="188100" cy="188100"/>
          </a:xfrm>
          <a:prstGeom prst="ellipse">
            <a:avLst/>
          </a:prstGeom>
          <a:solidFill>
            <a:srgbClr val="00CC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 name="Google Shape;316;p49"/>
          <p:cNvSpPr/>
          <p:nvPr/>
        </p:nvSpPr>
        <p:spPr>
          <a:xfrm>
            <a:off x="7968036" y="3951612"/>
            <a:ext cx="105208" cy="62515"/>
          </a:xfrm>
          <a:custGeom>
            <a:avLst/>
            <a:gdLst/>
            <a:ahLst/>
            <a:cxnLst/>
            <a:rect l="l" t="t" r="r" b="b"/>
            <a:pathLst>
              <a:path w="6077" h="3611" extrusionOk="0">
                <a:moveTo>
                  <a:pt x="0" y="1145"/>
                </a:moveTo>
                <a:lnTo>
                  <a:pt x="2466" y="3611"/>
                </a:lnTo>
                <a:lnTo>
                  <a:pt x="6077" y="0"/>
                </a:lnTo>
              </a:path>
            </a:pathLst>
          </a:custGeom>
          <a:solidFill>
            <a:srgbClr val="00CC66"/>
          </a:solidFill>
          <a:ln w="28575" cap="flat" cmpd="sng">
            <a:solidFill>
              <a:srgbClr val="FFFFFF"/>
            </a:solidFill>
            <a:prstDash val="solid"/>
            <a:round/>
            <a:headEnd type="none" w="med" len="med"/>
            <a:tailEnd type="none" w="med" len="med"/>
          </a:ln>
        </p:spPr>
      </p:sp>
      <p:grpSp>
        <p:nvGrpSpPr>
          <p:cNvPr id="317" name="Google Shape;317;p49"/>
          <p:cNvGrpSpPr/>
          <p:nvPr/>
        </p:nvGrpSpPr>
        <p:grpSpPr>
          <a:xfrm>
            <a:off x="7932761" y="4416154"/>
            <a:ext cx="188014" cy="188014"/>
            <a:chOff x="8595975" y="1180175"/>
            <a:chExt cx="271500" cy="271500"/>
          </a:xfrm>
        </p:grpSpPr>
        <p:sp>
          <p:nvSpPr>
            <p:cNvPr id="318" name="Google Shape;318;p49"/>
            <p:cNvSpPr/>
            <p:nvPr/>
          </p:nvSpPr>
          <p:spPr>
            <a:xfrm>
              <a:off x="8595975" y="1180175"/>
              <a:ext cx="271500" cy="271500"/>
            </a:xfrm>
            <a:prstGeom prst="ellipse">
              <a:avLst/>
            </a:prstGeom>
            <a:solidFill>
              <a:srgbClr val="00CC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 name="Google Shape;319;p49"/>
            <p:cNvSpPr/>
            <p:nvPr/>
          </p:nvSpPr>
          <p:spPr>
            <a:xfrm>
              <a:off x="8655763" y="1270788"/>
              <a:ext cx="151925" cy="90275"/>
            </a:xfrm>
            <a:custGeom>
              <a:avLst/>
              <a:gdLst/>
              <a:ahLst/>
              <a:cxnLst/>
              <a:rect l="l" t="t" r="r" b="b"/>
              <a:pathLst>
                <a:path w="6077" h="3611" extrusionOk="0">
                  <a:moveTo>
                    <a:pt x="0" y="1145"/>
                  </a:moveTo>
                  <a:lnTo>
                    <a:pt x="2466" y="3611"/>
                  </a:lnTo>
                  <a:lnTo>
                    <a:pt x="6077" y="0"/>
                  </a:lnTo>
                </a:path>
              </a:pathLst>
            </a:custGeom>
            <a:solidFill>
              <a:srgbClr val="00CC66"/>
            </a:solidFill>
            <a:ln w="28575" cap="flat" cmpd="sng">
              <a:solidFill>
                <a:srgbClr val="FFFFFF"/>
              </a:solidFill>
              <a:prstDash val="solid"/>
              <a:round/>
              <a:headEnd type="none" w="med" len="med"/>
              <a:tailEnd type="none" w="med" len="med"/>
            </a:ln>
          </p:spPr>
        </p:sp>
      </p:grpSp>
      <p:grpSp>
        <p:nvGrpSpPr>
          <p:cNvPr id="320" name="Google Shape;320;p49"/>
          <p:cNvGrpSpPr/>
          <p:nvPr/>
        </p:nvGrpSpPr>
        <p:grpSpPr>
          <a:xfrm>
            <a:off x="7932761" y="5094054"/>
            <a:ext cx="188014" cy="188014"/>
            <a:chOff x="8595975" y="1180175"/>
            <a:chExt cx="271500" cy="271500"/>
          </a:xfrm>
        </p:grpSpPr>
        <p:sp>
          <p:nvSpPr>
            <p:cNvPr id="321" name="Google Shape;321;p49"/>
            <p:cNvSpPr/>
            <p:nvPr/>
          </p:nvSpPr>
          <p:spPr>
            <a:xfrm>
              <a:off x="8595975" y="1180175"/>
              <a:ext cx="271500" cy="271500"/>
            </a:xfrm>
            <a:prstGeom prst="ellipse">
              <a:avLst/>
            </a:prstGeom>
            <a:solidFill>
              <a:srgbClr val="00CC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 name="Google Shape;322;p49"/>
            <p:cNvSpPr/>
            <p:nvPr/>
          </p:nvSpPr>
          <p:spPr>
            <a:xfrm>
              <a:off x="8655763" y="1270788"/>
              <a:ext cx="151925" cy="90275"/>
            </a:xfrm>
            <a:custGeom>
              <a:avLst/>
              <a:gdLst/>
              <a:ahLst/>
              <a:cxnLst/>
              <a:rect l="l" t="t" r="r" b="b"/>
              <a:pathLst>
                <a:path w="6077" h="3611" extrusionOk="0">
                  <a:moveTo>
                    <a:pt x="0" y="1145"/>
                  </a:moveTo>
                  <a:lnTo>
                    <a:pt x="2466" y="3611"/>
                  </a:lnTo>
                  <a:lnTo>
                    <a:pt x="6077" y="0"/>
                  </a:lnTo>
                </a:path>
              </a:pathLst>
            </a:custGeom>
            <a:solidFill>
              <a:srgbClr val="00CC66"/>
            </a:solidFill>
            <a:ln w="28575" cap="flat" cmpd="sng">
              <a:solidFill>
                <a:srgbClr val="FFFFFF"/>
              </a:solidFill>
              <a:prstDash val="solid"/>
              <a:round/>
              <a:headEnd type="none" w="med" len="med"/>
              <a:tailEnd type="none" w="med" len="med"/>
            </a:ln>
          </p:spPr>
        </p:sp>
      </p:grpSp>
      <p:grpSp>
        <p:nvGrpSpPr>
          <p:cNvPr id="323" name="Google Shape;323;p49"/>
          <p:cNvGrpSpPr/>
          <p:nvPr/>
        </p:nvGrpSpPr>
        <p:grpSpPr>
          <a:xfrm>
            <a:off x="7932761" y="5591588"/>
            <a:ext cx="188014" cy="188014"/>
            <a:chOff x="8595975" y="1180175"/>
            <a:chExt cx="271500" cy="271500"/>
          </a:xfrm>
        </p:grpSpPr>
        <p:sp>
          <p:nvSpPr>
            <p:cNvPr id="324" name="Google Shape;324;p49"/>
            <p:cNvSpPr/>
            <p:nvPr/>
          </p:nvSpPr>
          <p:spPr>
            <a:xfrm>
              <a:off x="8595975" y="1180175"/>
              <a:ext cx="271500" cy="271500"/>
            </a:xfrm>
            <a:prstGeom prst="ellipse">
              <a:avLst/>
            </a:prstGeom>
            <a:solidFill>
              <a:srgbClr val="00CC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 name="Google Shape;325;p49"/>
            <p:cNvSpPr/>
            <p:nvPr/>
          </p:nvSpPr>
          <p:spPr>
            <a:xfrm>
              <a:off x="8655763" y="1270788"/>
              <a:ext cx="151925" cy="90275"/>
            </a:xfrm>
            <a:custGeom>
              <a:avLst/>
              <a:gdLst/>
              <a:ahLst/>
              <a:cxnLst/>
              <a:rect l="l" t="t" r="r" b="b"/>
              <a:pathLst>
                <a:path w="6077" h="3611" extrusionOk="0">
                  <a:moveTo>
                    <a:pt x="0" y="1145"/>
                  </a:moveTo>
                  <a:lnTo>
                    <a:pt x="2466" y="3611"/>
                  </a:lnTo>
                  <a:lnTo>
                    <a:pt x="6077" y="0"/>
                  </a:lnTo>
                </a:path>
              </a:pathLst>
            </a:custGeom>
            <a:solidFill>
              <a:srgbClr val="00CC66"/>
            </a:solidFill>
            <a:ln w="28575" cap="flat" cmpd="sng">
              <a:solidFill>
                <a:srgbClr val="FFFFFF"/>
              </a:solidFill>
              <a:prstDash val="solid"/>
              <a:round/>
              <a:headEnd type="none" w="med" len="med"/>
              <a:tailEnd type="none" w="med" len="med"/>
            </a:ln>
          </p:spPr>
        </p:sp>
      </p:grpSp>
      <p:grpSp>
        <p:nvGrpSpPr>
          <p:cNvPr id="326" name="Google Shape;326;p49"/>
          <p:cNvGrpSpPr/>
          <p:nvPr/>
        </p:nvGrpSpPr>
        <p:grpSpPr>
          <a:xfrm>
            <a:off x="3426705" y="1123095"/>
            <a:ext cx="4801480" cy="674783"/>
            <a:chOff x="1840300" y="-836800"/>
            <a:chExt cx="3601200" cy="506100"/>
          </a:xfrm>
        </p:grpSpPr>
        <p:sp>
          <p:nvSpPr>
            <p:cNvPr id="327" name="Google Shape;327;p49"/>
            <p:cNvSpPr/>
            <p:nvPr/>
          </p:nvSpPr>
          <p:spPr>
            <a:xfrm rot="-5400000">
              <a:off x="3387850" y="-2384350"/>
              <a:ext cx="506100" cy="3601200"/>
            </a:xfrm>
            <a:prstGeom prst="snip1Rect">
              <a:avLst>
                <a:gd name="adj" fmla="val 43102"/>
              </a:avLst>
            </a:prstGeom>
            <a:solidFill>
              <a:srgbClr val="00CC66"/>
            </a:solidFill>
            <a:ln w="19050" cap="flat" cmpd="sng">
              <a:solidFill>
                <a:srgbClr val="ABFFD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328" name="Google Shape;328;p49"/>
            <p:cNvSpPr/>
            <p:nvPr/>
          </p:nvSpPr>
          <p:spPr>
            <a:xfrm rot="-5400000">
              <a:off x="1854425" y="-821675"/>
              <a:ext cx="195900" cy="195900"/>
            </a:xfrm>
            <a:prstGeom prst="rtTriangle">
              <a:avLst/>
            </a:prstGeom>
            <a:solidFill>
              <a:srgbClr val="ABFFD5"/>
            </a:solidFill>
            <a:ln w="19050" cap="flat" cmpd="sng">
              <a:solidFill>
                <a:srgbClr val="ABFFD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 name="Google Shape;329;p49"/>
            <p:cNvSpPr txBox="1"/>
            <p:nvPr/>
          </p:nvSpPr>
          <p:spPr>
            <a:xfrm>
              <a:off x="2141050" y="-739700"/>
              <a:ext cx="3000000" cy="334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300" b="1">
                  <a:solidFill>
                    <a:schemeClr val="lt1"/>
                  </a:solidFill>
                  <a:latin typeface="Montserrat"/>
                  <a:ea typeface="Montserrat"/>
                  <a:cs typeface="Montserrat"/>
                  <a:sym typeface="Montserrat"/>
                </a:rPr>
                <a:t>Private Wireless Security Checklist</a:t>
              </a:r>
              <a:endParaRPr sz="1300" b="1">
                <a:solidFill>
                  <a:schemeClr val="lt1"/>
                </a:solidFill>
                <a:latin typeface="Montserrat"/>
                <a:ea typeface="Montserrat"/>
                <a:cs typeface="Montserrat"/>
                <a:sym typeface="Montserra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
        <p:cNvGrpSpPr/>
        <p:nvPr/>
      </p:nvGrpSpPr>
      <p:grpSpPr>
        <a:xfrm>
          <a:off x="0" y="0"/>
          <a:ext cx="0" cy="0"/>
          <a:chOff x="0" y="0"/>
          <a:chExt cx="0" cy="0"/>
        </a:xfrm>
      </p:grpSpPr>
      <p:pic>
        <p:nvPicPr>
          <p:cNvPr id="334" name="Google Shape;334;p50"/>
          <p:cNvPicPr preferRelativeResize="0"/>
          <p:nvPr/>
        </p:nvPicPr>
        <p:blipFill rotWithShape="1">
          <a:blip r:embed="rId4">
            <a:alphaModFix/>
          </a:blip>
          <a:srcRect/>
          <a:stretch/>
        </p:blipFill>
        <p:spPr>
          <a:xfrm>
            <a:off x="4154300" y="1834660"/>
            <a:ext cx="3883395" cy="631525"/>
          </a:xfrm>
          <a:prstGeom prst="rect">
            <a:avLst/>
          </a:prstGeom>
          <a:noFill/>
          <a:ln>
            <a:noFill/>
          </a:ln>
        </p:spPr>
      </p:pic>
      <p:sp>
        <p:nvSpPr>
          <p:cNvPr id="335" name="Google Shape;335;p50"/>
          <p:cNvSpPr txBox="1"/>
          <p:nvPr/>
        </p:nvSpPr>
        <p:spPr>
          <a:xfrm>
            <a:off x="1253567" y="2985133"/>
            <a:ext cx="9467700" cy="2516700"/>
          </a:xfrm>
          <a:prstGeom prst="rect">
            <a:avLst/>
          </a:prstGeom>
          <a:noFill/>
          <a:ln>
            <a:noFill/>
          </a:ln>
        </p:spPr>
        <p:txBody>
          <a:bodyPr spcFirstLastPara="1" wrap="square" lIns="92875" tIns="46425" rIns="92875" bIns="46425" anchor="ctr" anchorCtr="0">
            <a:noAutofit/>
          </a:bodyPr>
          <a:lstStyle/>
          <a:p>
            <a:pPr marL="0" marR="0" lvl="0" indent="0" algn="ctr" rtl="0">
              <a:spcBef>
                <a:spcPts val="0"/>
              </a:spcBef>
              <a:spcAft>
                <a:spcPts val="0"/>
              </a:spcAft>
              <a:buNone/>
            </a:pPr>
            <a:r>
              <a:rPr lang="en-US" sz="3200" i="0" u="none" strike="noStrike" cap="none">
                <a:solidFill>
                  <a:schemeClr val="lt1"/>
                </a:solidFill>
                <a:latin typeface="Montserrat"/>
                <a:ea typeface="Montserrat"/>
                <a:cs typeface="Montserrat"/>
                <a:sym typeface="Montserrat"/>
              </a:rPr>
              <a:t>Zero Trust is a security </a:t>
            </a:r>
            <a:r>
              <a:rPr lang="en-US" sz="3200">
                <a:solidFill>
                  <a:schemeClr val="lt1"/>
                </a:solidFill>
                <a:latin typeface="Montserrat"/>
                <a:ea typeface="Montserrat"/>
                <a:cs typeface="Montserrat"/>
                <a:sym typeface="Montserrat"/>
              </a:rPr>
              <a:t>strategy</a:t>
            </a:r>
            <a:r>
              <a:rPr lang="en-US" sz="3200" i="0" u="none" strike="noStrike" cap="none">
                <a:solidFill>
                  <a:schemeClr val="lt1"/>
                </a:solidFill>
                <a:latin typeface="Montserrat"/>
                <a:ea typeface="Montserrat"/>
                <a:cs typeface="Montserrat"/>
                <a:sym typeface="Montserrat"/>
              </a:rPr>
              <a:t> designed to prevent breaches</a:t>
            </a:r>
            <a:r>
              <a:rPr lang="en-US" sz="3200">
                <a:latin typeface="Montserrat"/>
                <a:ea typeface="Montserrat"/>
                <a:cs typeface="Montserrat"/>
                <a:sym typeface="Montserrat"/>
              </a:rPr>
              <a:t> </a:t>
            </a:r>
            <a:r>
              <a:rPr lang="en-US" sz="3200" i="0" u="none" strike="noStrike" cap="none">
                <a:solidFill>
                  <a:schemeClr val="lt1"/>
                </a:solidFill>
                <a:latin typeface="Montserrat"/>
                <a:ea typeface="Montserrat"/>
                <a:cs typeface="Montserrat"/>
                <a:sym typeface="Montserrat"/>
              </a:rPr>
              <a:t>by eliminating trust in the digital world</a:t>
            </a:r>
            <a:r>
              <a:rPr lang="en-US" sz="3200">
                <a:latin typeface="Montserrat"/>
                <a:ea typeface="Montserrat"/>
                <a:cs typeface="Montserrat"/>
                <a:sym typeface="Montserrat"/>
              </a:rPr>
              <a:t> </a:t>
            </a:r>
            <a:r>
              <a:rPr lang="en-US" sz="3200">
                <a:solidFill>
                  <a:schemeClr val="lt1"/>
                </a:solidFill>
                <a:latin typeface="Montserrat"/>
                <a:ea typeface="Montserrat"/>
                <a:cs typeface="Montserrat"/>
                <a:sym typeface="Montserrat"/>
              </a:rPr>
              <a:t>while</a:t>
            </a:r>
            <a:r>
              <a:rPr lang="en-US" sz="3200" i="0" u="none" strike="noStrike" cap="none">
                <a:solidFill>
                  <a:schemeClr val="lt1"/>
                </a:solidFill>
                <a:latin typeface="Montserrat"/>
                <a:ea typeface="Montserrat"/>
                <a:cs typeface="Montserrat"/>
                <a:sym typeface="Montserrat"/>
              </a:rPr>
              <a:t> consistently verifying all </a:t>
            </a:r>
            <a:r>
              <a:rPr lang="en-US" sz="3200" b="1" i="0" u="none" strike="noStrike" cap="none">
                <a:solidFill>
                  <a:schemeClr val="lt1"/>
                </a:solidFill>
                <a:latin typeface="Montserrat"/>
                <a:ea typeface="Montserrat"/>
                <a:cs typeface="Montserrat"/>
                <a:sym typeface="Montserrat"/>
              </a:rPr>
              <a:t>users</a:t>
            </a:r>
            <a:r>
              <a:rPr lang="en-US" sz="3200" i="0" u="none" strike="noStrike" cap="none">
                <a:solidFill>
                  <a:schemeClr val="lt1"/>
                </a:solidFill>
                <a:latin typeface="Montserrat"/>
                <a:ea typeface="Montserrat"/>
                <a:cs typeface="Montserrat"/>
                <a:sym typeface="Montserrat"/>
              </a:rPr>
              <a:t>, </a:t>
            </a:r>
            <a:r>
              <a:rPr lang="en-US" sz="3200" b="1" i="0" u="none" strike="noStrike" cap="none">
                <a:solidFill>
                  <a:schemeClr val="lt1"/>
                </a:solidFill>
                <a:latin typeface="Montserrat"/>
                <a:ea typeface="Montserrat"/>
                <a:cs typeface="Montserrat"/>
                <a:sym typeface="Montserrat"/>
              </a:rPr>
              <a:t>devices</a:t>
            </a:r>
            <a:r>
              <a:rPr lang="en-US" sz="3200" i="0" u="none" strike="noStrike" cap="none">
                <a:solidFill>
                  <a:schemeClr val="lt1"/>
                </a:solidFill>
                <a:latin typeface="Montserrat"/>
                <a:ea typeface="Montserrat"/>
                <a:cs typeface="Montserrat"/>
                <a:sym typeface="Montserrat"/>
              </a:rPr>
              <a:t>, and </a:t>
            </a:r>
            <a:r>
              <a:rPr lang="en-US" sz="3200" b="1" i="0" u="none" strike="noStrike" cap="none">
                <a:solidFill>
                  <a:schemeClr val="lt1"/>
                </a:solidFill>
                <a:latin typeface="Montserrat"/>
                <a:ea typeface="Montserrat"/>
                <a:cs typeface="Montserrat"/>
                <a:sym typeface="Montserrat"/>
              </a:rPr>
              <a:t>applications</a:t>
            </a:r>
            <a:r>
              <a:rPr lang="en-US" sz="3200" i="0" u="none" strike="noStrike" cap="none">
                <a:solidFill>
                  <a:schemeClr val="lt1"/>
                </a:solidFill>
                <a:latin typeface="Montserrat"/>
                <a:ea typeface="Montserrat"/>
                <a:cs typeface="Montserrat"/>
                <a:sym typeface="Montserrat"/>
              </a:rPr>
              <a:t> across all locations.</a:t>
            </a:r>
            <a:endParaRPr sz="3200" i="0" u="none" strike="noStrike" cap="none">
              <a:solidFill>
                <a:schemeClr val="lt1"/>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1"/>
          <p:cNvSpPr txBox="1">
            <a:spLocks noGrp="1"/>
          </p:cNvSpPr>
          <p:nvPr>
            <p:ph type="title"/>
          </p:nvPr>
        </p:nvSpPr>
        <p:spPr>
          <a:xfrm>
            <a:off x="554133" y="410800"/>
            <a:ext cx="15147600" cy="10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Deploying Zero Trust Networks</a:t>
            </a:r>
            <a:endParaRPr/>
          </a:p>
        </p:txBody>
      </p:sp>
      <p:pic>
        <p:nvPicPr>
          <p:cNvPr id="342" name="Google Shape;342;p51"/>
          <p:cNvPicPr preferRelativeResize="0"/>
          <p:nvPr/>
        </p:nvPicPr>
        <p:blipFill>
          <a:blip r:embed="rId3">
            <a:alphaModFix/>
          </a:blip>
          <a:stretch>
            <a:fillRect/>
          </a:stretch>
        </p:blipFill>
        <p:spPr>
          <a:xfrm>
            <a:off x="6334867" y="962400"/>
            <a:ext cx="5308248" cy="5379900"/>
          </a:xfrm>
          <a:prstGeom prst="rect">
            <a:avLst/>
          </a:prstGeom>
          <a:noFill/>
          <a:ln>
            <a:noFill/>
          </a:ln>
        </p:spPr>
      </p:pic>
      <p:sp>
        <p:nvSpPr>
          <p:cNvPr id="343" name="Google Shape;343;p51"/>
          <p:cNvSpPr txBox="1"/>
          <p:nvPr/>
        </p:nvSpPr>
        <p:spPr>
          <a:xfrm>
            <a:off x="279200" y="1292200"/>
            <a:ext cx="5531700" cy="3899100"/>
          </a:xfrm>
          <a:prstGeom prst="rect">
            <a:avLst/>
          </a:prstGeom>
          <a:noFill/>
          <a:ln>
            <a:noFill/>
          </a:ln>
        </p:spPr>
        <p:txBody>
          <a:bodyPr spcFirstLastPara="1" wrap="square" lIns="121900" tIns="121900" rIns="121900" bIns="121900" anchor="t" anchorCtr="0">
            <a:spAutoFit/>
          </a:bodyPr>
          <a:lstStyle/>
          <a:p>
            <a:pPr marL="609600" lvl="0" indent="-425450" algn="l" rtl="0">
              <a:lnSpc>
                <a:spcPct val="115000"/>
              </a:lnSpc>
              <a:spcBef>
                <a:spcPts val="0"/>
              </a:spcBef>
              <a:spcAft>
                <a:spcPts val="0"/>
              </a:spcAft>
              <a:buSzPts val="1900"/>
              <a:buFont typeface="Montserrat"/>
              <a:buChar char="●"/>
            </a:pPr>
            <a:r>
              <a:rPr lang="en-US" sz="1900">
                <a:latin typeface="Montserrat"/>
                <a:ea typeface="Montserrat"/>
                <a:cs typeface="Montserrat"/>
                <a:sym typeface="Montserrat"/>
              </a:rPr>
              <a:t>Zero Trust augments your existing network</a:t>
            </a:r>
            <a:endParaRPr sz="1900">
              <a:latin typeface="Montserrat"/>
              <a:ea typeface="Montserrat"/>
              <a:cs typeface="Montserrat"/>
              <a:sym typeface="Montserrat"/>
            </a:endParaRPr>
          </a:p>
          <a:p>
            <a:pPr marL="609600" lvl="0" indent="-425450" algn="l" rtl="0">
              <a:lnSpc>
                <a:spcPct val="115000"/>
              </a:lnSpc>
              <a:spcBef>
                <a:spcPts val="1300"/>
              </a:spcBef>
              <a:spcAft>
                <a:spcPts val="0"/>
              </a:spcAft>
              <a:buSzPts val="1900"/>
              <a:buFont typeface="Montserrat"/>
              <a:buChar char="●"/>
            </a:pPr>
            <a:r>
              <a:rPr lang="en-US" sz="1900">
                <a:latin typeface="Montserrat"/>
                <a:ea typeface="Montserrat"/>
                <a:cs typeface="Montserrat"/>
                <a:sym typeface="Montserrat"/>
              </a:rPr>
              <a:t>The Zero Trust network is interconnected with your existing network to take advantage of the technology you already have</a:t>
            </a:r>
            <a:endParaRPr sz="1900">
              <a:latin typeface="Montserrat"/>
              <a:ea typeface="Montserrat"/>
              <a:cs typeface="Montserrat"/>
              <a:sym typeface="Montserrat"/>
            </a:endParaRPr>
          </a:p>
          <a:p>
            <a:pPr marL="609600" lvl="0" indent="-425450" algn="l" rtl="0">
              <a:lnSpc>
                <a:spcPct val="115000"/>
              </a:lnSpc>
              <a:spcBef>
                <a:spcPts val="1300"/>
              </a:spcBef>
              <a:spcAft>
                <a:spcPts val="1300"/>
              </a:spcAft>
              <a:buSzPts val="1900"/>
              <a:buFont typeface="Montserrat"/>
              <a:buChar char="●"/>
            </a:pPr>
            <a:r>
              <a:rPr lang="en-US" sz="1900">
                <a:latin typeface="Montserrat"/>
                <a:ea typeface="Montserrat"/>
                <a:cs typeface="Montserrat"/>
                <a:sym typeface="Montserrat"/>
              </a:rPr>
              <a:t>By following a </a:t>
            </a:r>
            <a:r>
              <a:rPr lang="en-US" sz="1900" u="sng">
                <a:solidFill>
                  <a:schemeClr val="hlink"/>
                </a:solidFill>
                <a:latin typeface="Montserrat"/>
                <a:ea typeface="Montserrat"/>
                <a:cs typeface="Montserrat"/>
                <a:sym typeface="Montserrat"/>
                <a:hlinkClick r:id="rId4"/>
              </a:rPr>
              <a:t>five-step methodology</a:t>
            </a:r>
            <a:r>
              <a:rPr lang="en-US" sz="1900">
                <a:latin typeface="Montserrat"/>
                <a:ea typeface="Montserrat"/>
                <a:cs typeface="Montserrat"/>
                <a:sym typeface="Montserrat"/>
              </a:rPr>
              <a:t> deployment of your Zero Trust network can be accomplished with relative ease</a:t>
            </a:r>
            <a:endParaRPr sz="190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2"/>
          <p:cNvSpPr txBox="1">
            <a:spLocks noGrp="1"/>
          </p:cNvSpPr>
          <p:nvPr>
            <p:ph type="title"/>
          </p:nvPr>
        </p:nvSpPr>
        <p:spPr>
          <a:xfrm>
            <a:off x="554133" y="410800"/>
            <a:ext cx="15147600" cy="10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Zero Trust Policies</a:t>
            </a:r>
            <a:endParaRPr/>
          </a:p>
        </p:txBody>
      </p:sp>
      <p:pic>
        <p:nvPicPr>
          <p:cNvPr id="350" name="Google Shape;350;p52"/>
          <p:cNvPicPr preferRelativeResize="0"/>
          <p:nvPr/>
        </p:nvPicPr>
        <p:blipFill>
          <a:blip r:embed="rId3">
            <a:alphaModFix/>
          </a:blip>
          <a:stretch>
            <a:fillRect/>
          </a:stretch>
        </p:blipFill>
        <p:spPr>
          <a:xfrm>
            <a:off x="7128767" y="1186584"/>
            <a:ext cx="4425102" cy="4484833"/>
          </a:xfrm>
          <a:prstGeom prst="rect">
            <a:avLst/>
          </a:prstGeom>
          <a:noFill/>
          <a:ln>
            <a:noFill/>
          </a:ln>
        </p:spPr>
      </p:pic>
      <p:sp>
        <p:nvSpPr>
          <p:cNvPr id="351" name="Google Shape;351;p52"/>
          <p:cNvSpPr/>
          <p:nvPr/>
        </p:nvSpPr>
        <p:spPr>
          <a:xfrm rot="-5400000">
            <a:off x="7972800" y="5819100"/>
            <a:ext cx="836400" cy="46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 name="Google Shape;352;p52"/>
          <p:cNvSpPr txBox="1">
            <a:spLocks noGrp="1"/>
          </p:cNvSpPr>
          <p:nvPr>
            <p:ph type="body" idx="2"/>
          </p:nvPr>
        </p:nvSpPr>
        <p:spPr>
          <a:xfrm>
            <a:off x="415600" y="1036333"/>
            <a:ext cx="6872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To create a zero trust policy, you must know the following for </a:t>
            </a:r>
            <a:r>
              <a:rPr lang="en-US" b="1"/>
              <a:t>every</a:t>
            </a:r>
            <a:r>
              <a:rPr lang="en-US"/>
              <a:t> flow on the network:</a:t>
            </a:r>
            <a:endParaRPr/>
          </a:p>
          <a:p>
            <a:pPr marL="609600" lvl="0" indent="-412750" algn="l" rtl="0">
              <a:lnSpc>
                <a:spcPct val="150000"/>
              </a:lnSpc>
              <a:spcBef>
                <a:spcPts val="1900"/>
              </a:spcBef>
              <a:spcAft>
                <a:spcPts val="0"/>
              </a:spcAft>
              <a:buSzPts val="1700"/>
              <a:buChar char="●"/>
            </a:pPr>
            <a:r>
              <a:rPr lang="en-US" sz="1700" b="1"/>
              <a:t>Who</a:t>
            </a:r>
            <a:r>
              <a:rPr lang="en-US" sz="1700"/>
              <a:t> is the asserted identity</a:t>
            </a:r>
            <a:endParaRPr sz="1700"/>
          </a:p>
          <a:p>
            <a:pPr marL="609600" lvl="0" indent="-412750" algn="l" rtl="0">
              <a:lnSpc>
                <a:spcPct val="150000"/>
              </a:lnSpc>
              <a:spcBef>
                <a:spcPts val="0"/>
              </a:spcBef>
              <a:spcAft>
                <a:spcPts val="0"/>
              </a:spcAft>
              <a:buSzPts val="1700"/>
              <a:buChar char="●"/>
            </a:pPr>
            <a:r>
              <a:rPr lang="en-US" sz="1700" b="1"/>
              <a:t>What</a:t>
            </a:r>
            <a:r>
              <a:rPr lang="en-US" sz="1700"/>
              <a:t> is the application used by the asserted identity</a:t>
            </a:r>
            <a:endParaRPr sz="1700"/>
          </a:p>
          <a:p>
            <a:pPr marL="609600" lvl="0" indent="-412750" algn="l" rtl="0">
              <a:lnSpc>
                <a:spcPct val="150000"/>
              </a:lnSpc>
              <a:spcBef>
                <a:spcPts val="0"/>
              </a:spcBef>
              <a:spcAft>
                <a:spcPts val="0"/>
              </a:spcAft>
              <a:buSzPts val="1700"/>
              <a:buChar char="●"/>
            </a:pPr>
            <a:r>
              <a:rPr lang="en-US" sz="1700" b="1"/>
              <a:t>Where</a:t>
            </a:r>
            <a:r>
              <a:rPr lang="en-US" sz="1700"/>
              <a:t> is the identity trying to access the resource</a:t>
            </a:r>
            <a:endParaRPr sz="1700"/>
          </a:p>
          <a:p>
            <a:pPr marL="609600" lvl="0" indent="-412750" algn="l" rtl="0">
              <a:lnSpc>
                <a:spcPct val="150000"/>
              </a:lnSpc>
              <a:spcBef>
                <a:spcPts val="0"/>
              </a:spcBef>
              <a:spcAft>
                <a:spcPts val="0"/>
              </a:spcAft>
              <a:buSzPts val="1700"/>
              <a:buChar char="●"/>
            </a:pPr>
            <a:r>
              <a:rPr lang="en-US" sz="1700" b="1"/>
              <a:t>When</a:t>
            </a:r>
            <a:r>
              <a:rPr lang="en-US" sz="1700"/>
              <a:t> is the resource being accessed</a:t>
            </a:r>
            <a:endParaRPr sz="1700"/>
          </a:p>
          <a:p>
            <a:pPr marL="609600" lvl="0" indent="-412750" algn="l" rtl="0">
              <a:lnSpc>
                <a:spcPct val="150000"/>
              </a:lnSpc>
              <a:spcBef>
                <a:spcPts val="0"/>
              </a:spcBef>
              <a:spcAft>
                <a:spcPts val="0"/>
              </a:spcAft>
              <a:buSzPts val="1700"/>
              <a:buChar char="●"/>
            </a:pPr>
            <a:r>
              <a:rPr lang="en-US" sz="1700" b="1"/>
              <a:t>Why</a:t>
            </a:r>
            <a:r>
              <a:rPr lang="en-US" sz="1700"/>
              <a:t> pertains to data classification</a:t>
            </a:r>
            <a:endParaRPr sz="1700"/>
          </a:p>
          <a:p>
            <a:pPr marL="609600" lvl="0" indent="-412750" algn="l" rtl="0">
              <a:lnSpc>
                <a:spcPct val="150000"/>
              </a:lnSpc>
              <a:spcBef>
                <a:spcPts val="0"/>
              </a:spcBef>
              <a:spcAft>
                <a:spcPts val="0"/>
              </a:spcAft>
              <a:buSzPts val="1700"/>
              <a:buChar char="●"/>
            </a:pPr>
            <a:r>
              <a:rPr lang="en-US" sz="1700" b="1"/>
              <a:t>How</a:t>
            </a:r>
            <a:r>
              <a:rPr lang="en-US" sz="1700"/>
              <a:t> is the asserted identity accessing the protect surface</a:t>
            </a:r>
            <a:endParaRPr sz="1700"/>
          </a:p>
          <a:p>
            <a:pPr marL="0" lvl="0" indent="0" algn="l" rtl="0">
              <a:lnSpc>
                <a:spcPct val="150000"/>
              </a:lnSpc>
              <a:spcBef>
                <a:spcPts val="1900"/>
              </a:spcBef>
              <a:spcAft>
                <a:spcPts val="1900"/>
              </a:spcAft>
              <a:buNone/>
            </a:pPr>
            <a:r>
              <a:rPr lang="en-US"/>
              <a:t>Knowing the Identity or the “</a:t>
            </a:r>
            <a:r>
              <a:rPr lang="en-US" b="1"/>
              <a:t>Who</a:t>
            </a:r>
            <a:r>
              <a:rPr lang="en-US"/>
              <a:t>” of mobile networks requires security solutions that understands mobile identifiers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3"/>
          <p:cNvSpPr/>
          <p:nvPr/>
        </p:nvSpPr>
        <p:spPr>
          <a:xfrm>
            <a:off x="8016875" y="2573867"/>
            <a:ext cx="2509866" cy="1257336"/>
          </a:xfrm>
          <a:custGeom>
            <a:avLst/>
            <a:gdLst/>
            <a:ahLst/>
            <a:cxnLst/>
            <a:rect l="l" t="t" r="r" b="b"/>
            <a:pathLst>
              <a:path w="21600" h="21600" extrusionOk="0">
                <a:moveTo>
                  <a:pt x="0" y="0"/>
                </a:moveTo>
                <a:lnTo>
                  <a:pt x="21600" y="0"/>
                </a:lnTo>
                <a:lnTo>
                  <a:pt x="21600"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chemeClr val="accent1"/>
                </a:solidFill>
              </a:rPr>
              <a:t>unknown</a:t>
            </a:r>
            <a:endParaRPr sz="1900">
              <a:solidFill>
                <a:schemeClr val="accent1"/>
              </a:solidFill>
            </a:endParaRPr>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URL category</a:t>
            </a:r>
            <a:endParaRPr sz="2400">
              <a:solidFill>
                <a:schemeClr val="dk1"/>
              </a:solidFill>
              <a:latin typeface="Calibri"/>
              <a:ea typeface="Calibri"/>
              <a:cs typeface="Calibri"/>
              <a:sym typeface="Calibri"/>
            </a:endParaRPr>
          </a:p>
        </p:txBody>
      </p:sp>
      <p:grpSp>
        <p:nvGrpSpPr>
          <p:cNvPr id="358" name="Google Shape;358;p53"/>
          <p:cNvGrpSpPr/>
          <p:nvPr/>
        </p:nvGrpSpPr>
        <p:grpSpPr>
          <a:xfrm>
            <a:off x="2539126" y="975787"/>
            <a:ext cx="8337646" cy="1255253"/>
            <a:chOff x="0" y="0"/>
            <a:chExt cx="7853109" cy="942949"/>
          </a:xfrm>
        </p:grpSpPr>
        <p:sp>
          <p:nvSpPr>
            <p:cNvPr id="359" name="Google Shape;359;p53"/>
            <p:cNvSpPr/>
            <p:nvPr/>
          </p:nvSpPr>
          <p:spPr>
            <a:xfrm>
              <a:off x="0" y="0"/>
              <a:ext cx="1047006" cy="942948"/>
            </a:xfrm>
            <a:custGeom>
              <a:avLst/>
              <a:gdLst/>
              <a:ahLst/>
              <a:cxnLst/>
              <a:rect l="l" t="t" r="r" b="b"/>
              <a:pathLst>
                <a:path w="21600" h="21600" extrusionOk="0">
                  <a:moveTo>
                    <a:pt x="0" y="0"/>
                  </a:moveTo>
                  <a:lnTo>
                    <a:pt x="21599" y="0"/>
                  </a:lnTo>
                  <a:lnTo>
                    <a:pt x="21599"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chemeClr val="accent2"/>
                  </a:solidFill>
                </a:rPr>
                <a:t>APK</a:t>
              </a:r>
              <a:endParaRPr sz="1900">
                <a:solidFill>
                  <a:schemeClr val="accent2"/>
                </a:solidFill>
              </a:endParaRPr>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file type</a:t>
              </a:r>
              <a:endParaRPr sz="2400">
                <a:solidFill>
                  <a:schemeClr val="dk1"/>
                </a:solidFill>
                <a:latin typeface="Calibri"/>
                <a:ea typeface="Calibri"/>
                <a:cs typeface="Calibri"/>
                <a:sym typeface="Calibri"/>
              </a:endParaRPr>
            </a:p>
          </p:txBody>
        </p:sp>
        <p:sp>
          <p:nvSpPr>
            <p:cNvPr id="360" name="Google Shape;360;p53"/>
            <p:cNvSpPr/>
            <p:nvPr/>
          </p:nvSpPr>
          <p:spPr>
            <a:xfrm>
              <a:off x="4949853" y="1"/>
              <a:ext cx="2903256" cy="942948"/>
            </a:xfrm>
            <a:custGeom>
              <a:avLst/>
              <a:gdLst/>
              <a:ahLst/>
              <a:cxnLst/>
              <a:rect l="l" t="t" r="r" b="b"/>
              <a:pathLst>
                <a:path w="21600" h="21600" extrusionOk="0">
                  <a:moveTo>
                    <a:pt x="0" y="0"/>
                  </a:moveTo>
                  <a:lnTo>
                    <a:pt x="21600" y="0"/>
                  </a:lnTo>
                  <a:lnTo>
                    <a:pt x="21600"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rPr>
                <a:t>facebook.apk</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file name</a:t>
              </a:r>
              <a:endParaRPr sz="2400">
                <a:solidFill>
                  <a:schemeClr val="dk1"/>
                </a:solidFill>
                <a:latin typeface="Calibri"/>
                <a:ea typeface="Calibri"/>
                <a:cs typeface="Calibri"/>
                <a:sym typeface="Calibri"/>
              </a:endParaRPr>
            </a:p>
          </p:txBody>
        </p:sp>
      </p:grpSp>
      <p:sp>
        <p:nvSpPr>
          <p:cNvPr id="361" name="Google Shape;361;p53"/>
          <p:cNvSpPr/>
          <p:nvPr/>
        </p:nvSpPr>
        <p:spPr>
          <a:xfrm>
            <a:off x="806825" y="3932775"/>
            <a:ext cx="4113234" cy="1257336"/>
          </a:xfrm>
          <a:custGeom>
            <a:avLst/>
            <a:gdLst/>
            <a:ahLst/>
            <a:cxnLst/>
            <a:rect l="l" t="t" r="r" b="b"/>
            <a:pathLst>
              <a:path w="21600" h="21600" extrusionOk="0">
                <a:moveTo>
                  <a:pt x="0" y="0"/>
                </a:moveTo>
                <a:lnTo>
                  <a:pt x="21599" y="0"/>
                </a:lnTo>
                <a:lnTo>
                  <a:pt x="21599"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rPr>
              <a:t>35966827023xxxx</a:t>
            </a:r>
            <a:endParaRPr sz="1900"/>
          </a:p>
          <a:p>
            <a:pPr marL="0" marR="0" lvl="0" indent="0" algn="ctr" rtl="0">
              <a:lnSpc>
                <a:spcPct val="90000"/>
              </a:lnSpc>
              <a:spcBef>
                <a:spcPts val="0"/>
              </a:spcBef>
              <a:spcAft>
                <a:spcPts val="0"/>
              </a:spcAft>
              <a:buNone/>
            </a:pPr>
            <a:r>
              <a:rPr lang="en-US" sz="1900">
                <a:solidFill>
                  <a:srgbClr val="71818A"/>
                </a:solidFill>
              </a:rPr>
              <a:t>IMEI</a:t>
            </a:r>
            <a:endParaRPr sz="2400">
              <a:solidFill>
                <a:schemeClr val="dk1"/>
              </a:solidFill>
              <a:latin typeface="Calibri"/>
              <a:ea typeface="Calibri"/>
              <a:cs typeface="Calibri"/>
              <a:sym typeface="Calibri"/>
            </a:endParaRPr>
          </a:p>
        </p:txBody>
      </p:sp>
      <p:sp>
        <p:nvSpPr>
          <p:cNvPr id="362" name="Google Shape;362;p53"/>
          <p:cNvSpPr/>
          <p:nvPr/>
        </p:nvSpPr>
        <p:spPr>
          <a:xfrm>
            <a:off x="909649" y="2573875"/>
            <a:ext cx="4279338" cy="1257336"/>
          </a:xfrm>
          <a:custGeom>
            <a:avLst/>
            <a:gdLst/>
            <a:ahLst/>
            <a:cxnLst/>
            <a:rect l="l" t="t" r="r" b="b"/>
            <a:pathLst>
              <a:path w="21600" h="21600" extrusionOk="0">
                <a:moveTo>
                  <a:pt x="0" y="0"/>
                </a:moveTo>
                <a:lnTo>
                  <a:pt x="21599" y="0"/>
                </a:lnTo>
                <a:lnTo>
                  <a:pt x="21599"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rPr>
              <a:t>3150100014xxxx</a:t>
            </a:r>
            <a:endParaRPr sz="1900"/>
          </a:p>
          <a:p>
            <a:pPr marL="0" marR="0" lvl="0" indent="0" algn="ctr" rtl="0">
              <a:lnSpc>
                <a:spcPct val="90000"/>
              </a:lnSpc>
              <a:spcBef>
                <a:spcPts val="0"/>
              </a:spcBef>
              <a:spcAft>
                <a:spcPts val="0"/>
              </a:spcAft>
              <a:buNone/>
            </a:pPr>
            <a:r>
              <a:rPr lang="en-US" sz="1900">
                <a:solidFill>
                  <a:srgbClr val="71818A"/>
                </a:solidFill>
              </a:rPr>
              <a:t>IMSI</a:t>
            </a:r>
            <a:endParaRPr sz="2400">
              <a:solidFill>
                <a:schemeClr val="dk1"/>
              </a:solidFill>
              <a:latin typeface="Calibri"/>
              <a:ea typeface="Calibri"/>
              <a:cs typeface="Calibri"/>
              <a:sym typeface="Calibri"/>
            </a:endParaRPr>
          </a:p>
        </p:txBody>
      </p:sp>
      <p:sp>
        <p:nvSpPr>
          <p:cNvPr id="363" name="Google Shape;363;p53"/>
          <p:cNvSpPr/>
          <p:nvPr/>
        </p:nvSpPr>
        <p:spPr>
          <a:xfrm>
            <a:off x="8220075" y="3932767"/>
            <a:ext cx="2103408" cy="1257336"/>
          </a:xfrm>
          <a:custGeom>
            <a:avLst/>
            <a:gdLst/>
            <a:ahLst/>
            <a:cxnLst/>
            <a:rect l="l" t="t" r="r" b="b"/>
            <a:pathLst>
              <a:path w="21600" h="21600" extrusionOk="0">
                <a:moveTo>
                  <a:pt x="0" y="0"/>
                </a:moveTo>
                <a:lnTo>
                  <a:pt x="21600" y="0"/>
                </a:lnTo>
                <a:lnTo>
                  <a:pt x="21600"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latin typeface="Arial"/>
                <a:ea typeface="Arial"/>
                <a:cs typeface="Arial"/>
                <a:sym typeface="Arial"/>
              </a:rPr>
              <a:t>canada</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destination country</a:t>
            </a:r>
            <a:endParaRPr sz="2400">
              <a:solidFill>
                <a:schemeClr val="dk1"/>
              </a:solidFill>
              <a:latin typeface="Calibri"/>
              <a:ea typeface="Calibri"/>
              <a:cs typeface="Calibri"/>
              <a:sym typeface="Calibri"/>
            </a:endParaRPr>
          </a:p>
        </p:txBody>
      </p:sp>
      <p:grpSp>
        <p:nvGrpSpPr>
          <p:cNvPr id="364" name="Google Shape;364;p53"/>
          <p:cNvGrpSpPr/>
          <p:nvPr/>
        </p:nvGrpSpPr>
        <p:grpSpPr>
          <a:xfrm>
            <a:off x="1724027" y="5160436"/>
            <a:ext cx="8653092" cy="1257421"/>
            <a:chOff x="0" y="0"/>
            <a:chExt cx="8653092" cy="942948"/>
          </a:xfrm>
        </p:grpSpPr>
        <p:sp>
          <p:nvSpPr>
            <p:cNvPr id="365" name="Google Shape;365;p53"/>
            <p:cNvSpPr/>
            <p:nvPr/>
          </p:nvSpPr>
          <p:spPr>
            <a:xfrm>
              <a:off x="0" y="0"/>
              <a:ext cx="2445120" cy="942948"/>
            </a:xfrm>
            <a:custGeom>
              <a:avLst/>
              <a:gdLst/>
              <a:ahLst/>
              <a:cxnLst/>
              <a:rect l="l" t="t" r="r" b="b"/>
              <a:pathLst>
                <a:path w="21600" h="21600" extrusionOk="0">
                  <a:moveTo>
                    <a:pt x="0" y="0"/>
                  </a:moveTo>
                  <a:lnTo>
                    <a:pt x="21600" y="0"/>
                  </a:lnTo>
                  <a:lnTo>
                    <a:pt x="21600"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latin typeface="Arial"/>
                  <a:ea typeface="Arial"/>
                  <a:cs typeface="Arial"/>
                  <a:sym typeface="Arial"/>
                </a:rPr>
                <a:t>172.16.1.10</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source IP</a:t>
              </a:r>
              <a:endParaRPr sz="2400">
                <a:solidFill>
                  <a:schemeClr val="dk1"/>
                </a:solidFill>
                <a:latin typeface="Calibri"/>
                <a:ea typeface="Calibri"/>
                <a:cs typeface="Calibri"/>
                <a:sym typeface="Calibri"/>
              </a:endParaRPr>
            </a:p>
          </p:txBody>
        </p:sp>
        <p:sp>
          <p:nvSpPr>
            <p:cNvPr id="366" name="Google Shape;366;p53"/>
            <p:cNvSpPr/>
            <p:nvPr/>
          </p:nvSpPr>
          <p:spPr>
            <a:xfrm>
              <a:off x="6442548" y="0"/>
              <a:ext cx="2210544" cy="942948"/>
            </a:xfrm>
            <a:custGeom>
              <a:avLst/>
              <a:gdLst/>
              <a:ahLst/>
              <a:cxnLst/>
              <a:rect l="l" t="t" r="r" b="b"/>
              <a:pathLst>
                <a:path w="21600" h="21600" extrusionOk="0">
                  <a:moveTo>
                    <a:pt x="0" y="0"/>
                  </a:moveTo>
                  <a:lnTo>
                    <a:pt x="21599" y="0"/>
                  </a:lnTo>
                  <a:lnTo>
                    <a:pt x="21599"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latin typeface="Arial"/>
                  <a:ea typeface="Arial"/>
                  <a:cs typeface="Arial"/>
                  <a:sym typeface="Arial"/>
                </a:rPr>
                <a:t>64.81.2.23</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destination IP</a:t>
              </a:r>
              <a:endParaRPr sz="2400">
                <a:solidFill>
                  <a:schemeClr val="dk1"/>
                </a:solidFill>
                <a:latin typeface="Calibri"/>
                <a:ea typeface="Calibri"/>
                <a:cs typeface="Calibri"/>
                <a:sym typeface="Calibri"/>
              </a:endParaRPr>
            </a:p>
          </p:txBody>
        </p:sp>
        <p:sp>
          <p:nvSpPr>
            <p:cNvPr id="367" name="Google Shape;367;p53"/>
            <p:cNvSpPr/>
            <p:nvPr/>
          </p:nvSpPr>
          <p:spPr>
            <a:xfrm>
              <a:off x="3432425" y="0"/>
              <a:ext cx="1877256" cy="942948"/>
            </a:xfrm>
            <a:custGeom>
              <a:avLst/>
              <a:gdLst/>
              <a:ahLst/>
              <a:cxnLst/>
              <a:rect l="l" t="t" r="r" b="b"/>
              <a:pathLst>
                <a:path w="21600" h="21600" extrusionOk="0">
                  <a:moveTo>
                    <a:pt x="0" y="0"/>
                  </a:moveTo>
                  <a:lnTo>
                    <a:pt x="21600" y="0"/>
                  </a:lnTo>
                  <a:lnTo>
                    <a:pt x="21600"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latin typeface="Arial"/>
                  <a:ea typeface="Arial"/>
                  <a:cs typeface="Arial"/>
                  <a:sym typeface="Arial"/>
                </a:rPr>
                <a:t>TCP/443</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destination port</a:t>
              </a:r>
              <a:endParaRPr sz="2400">
                <a:solidFill>
                  <a:schemeClr val="dk1"/>
                </a:solidFill>
                <a:latin typeface="Calibri"/>
                <a:ea typeface="Calibri"/>
                <a:cs typeface="Calibri"/>
                <a:sym typeface="Calibri"/>
              </a:endParaRPr>
            </a:p>
          </p:txBody>
        </p:sp>
      </p:grpSp>
      <p:sp>
        <p:nvSpPr>
          <p:cNvPr id="368" name="Google Shape;368;p53"/>
          <p:cNvSpPr/>
          <p:nvPr/>
        </p:nvSpPr>
        <p:spPr>
          <a:xfrm>
            <a:off x="5602289" y="3932767"/>
            <a:ext cx="985824" cy="1257336"/>
          </a:xfrm>
          <a:custGeom>
            <a:avLst/>
            <a:gdLst/>
            <a:ahLst/>
            <a:cxnLst/>
            <a:rect l="l" t="t" r="r" b="b"/>
            <a:pathLst>
              <a:path w="21600" h="21600" extrusionOk="0">
                <a:moveTo>
                  <a:pt x="0" y="0"/>
                </a:moveTo>
                <a:lnTo>
                  <a:pt x="21599" y="0"/>
                </a:lnTo>
                <a:lnTo>
                  <a:pt x="21599"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latin typeface="Arial"/>
                <a:ea typeface="Arial"/>
                <a:cs typeface="Arial"/>
                <a:sym typeface="Arial"/>
              </a:rPr>
              <a:t>SSL</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protocol</a:t>
            </a:r>
            <a:endParaRPr sz="2400">
              <a:solidFill>
                <a:schemeClr val="dk1"/>
              </a:solidFill>
              <a:latin typeface="Calibri"/>
              <a:ea typeface="Calibri"/>
              <a:cs typeface="Calibri"/>
              <a:sym typeface="Calibri"/>
            </a:endParaRPr>
          </a:p>
        </p:txBody>
      </p:sp>
      <p:sp>
        <p:nvSpPr>
          <p:cNvPr id="369" name="Google Shape;369;p53"/>
          <p:cNvSpPr/>
          <p:nvPr/>
        </p:nvSpPr>
        <p:spPr>
          <a:xfrm>
            <a:off x="5448301" y="2573867"/>
            <a:ext cx="1293840" cy="1257336"/>
          </a:xfrm>
          <a:custGeom>
            <a:avLst/>
            <a:gdLst/>
            <a:ahLst/>
            <a:cxnLst/>
            <a:rect l="l" t="t" r="r" b="b"/>
            <a:pathLst>
              <a:path w="21600" h="21600" extrusionOk="0">
                <a:moveTo>
                  <a:pt x="0" y="0"/>
                </a:moveTo>
                <a:lnTo>
                  <a:pt x="21600" y="0"/>
                </a:lnTo>
                <a:lnTo>
                  <a:pt x="21600"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latin typeface="Arial"/>
                <a:ea typeface="Arial"/>
                <a:cs typeface="Arial"/>
                <a:sym typeface="Arial"/>
              </a:rPr>
              <a:t>HTTP</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protocol</a:t>
            </a:r>
            <a:endParaRPr sz="2400">
              <a:solidFill>
                <a:schemeClr val="dk1"/>
              </a:solidFill>
              <a:latin typeface="Calibri"/>
              <a:ea typeface="Calibri"/>
              <a:cs typeface="Calibri"/>
              <a:sym typeface="Calibri"/>
            </a:endParaRPr>
          </a:p>
        </p:txBody>
      </p:sp>
      <p:sp>
        <p:nvSpPr>
          <p:cNvPr id="370" name="Google Shape;370;p53"/>
          <p:cNvSpPr/>
          <p:nvPr/>
        </p:nvSpPr>
        <p:spPr>
          <a:xfrm>
            <a:off x="4564100" y="974750"/>
            <a:ext cx="2902986" cy="1257336"/>
          </a:xfrm>
          <a:custGeom>
            <a:avLst/>
            <a:gdLst/>
            <a:ahLst/>
            <a:cxnLst/>
            <a:rect l="l" t="t" r="r" b="b"/>
            <a:pathLst>
              <a:path w="21600" h="21600" extrusionOk="0">
                <a:moveTo>
                  <a:pt x="0" y="0"/>
                </a:moveTo>
                <a:lnTo>
                  <a:pt x="21600" y="0"/>
                </a:lnTo>
                <a:lnTo>
                  <a:pt x="21600" y="21599"/>
                </a:lnTo>
                <a:lnTo>
                  <a:pt x="0" y="21599"/>
                </a:lnTo>
                <a:close/>
              </a:path>
            </a:pathLst>
          </a:cu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3600">
                <a:solidFill>
                  <a:srgbClr val="495C68"/>
                </a:solidFill>
              </a:rPr>
              <a:t>web-browsing</a:t>
            </a:r>
            <a:endParaRPr sz="1900"/>
          </a:p>
          <a:p>
            <a:pPr marL="0" marR="0" lvl="0" indent="0" algn="ctr" rtl="0">
              <a:lnSpc>
                <a:spcPct val="90000"/>
              </a:lnSpc>
              <a:spcBef>
                <a:spcPts val="0"/>
              </a:spcBef>
              <a:spcAft>
                <a:spcPts val="0"/>
              </a:spcAft>
              <a:buNone/>
            </a:pPr>
            <a:r>
              <a:rPr lang="en-US" sz="1900">
                <a:solidFill>
                  <a:srgbClr val="71818A"/>
                </a:solidFill>
                <a:latin typeface="Arial"/>
                <a:ea typeface="Arial"/>
                <a:cs typeface="Arial"/>
                <a:sym typeface="Arial"/>
              </a:rPr>
              <a:t>application</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4"/>
          <p:cNvSpPr txBox="1">
            <a:spLocks noGrp="1"/>
          </p:cNvSpPr>
          <p:nvPr>
            <p:ph type="title"/>
          </p:nvPr>
        </p:nvSpPr>
        <p:spPr>
          <a:xfrm>
            <a:off x="554133" y="410800"/>
            <a:ext cx="15147600" cy="10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Determining Identity - “Who”</a:t>
            </a:r>
            <a:endParaRPr/>
          </a:p>
        </p:txBody>
      </p:sp>
      <p:sp>
        <p:nvSpPr>
          <p:cNvPr id="377" name="Google Shape;377;p54"/>
          <p:cNvSpPr txBox="1">
            <a:spLocks noGrp="1"/>
          </p:cNvSpPr>
          <p:nvPr>
            <p:ph type="body" idx="1"/>
          </p:nvPr>
        </p:nvSpPr>
        <p:spPr>
          <a:xfrm>
            <a:off x="554133" y="1381760"/>
            <a:ext cx="15147600" cy="607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Identity is critical in 4G/5G Networks</a:t>
            </a:r>
            <a:endParaRPr/>
          </a:p>
          <a:p>
            <a:pPr marL="0" lvl="0" indent="0" algn="l" rtl="0">
              <a:spcBef>
                <a:spcPts val="1900"/>
              </a:spcBef>
              <a:spcAft>
                <a:spcPts val="0"/>
              </a:spcAft>
              <a:buNone/>
            </a:pPr>
            <a:r>
              <a:rPr lang="en-US"/>
              <a:t>An IP address does </a:t>
            </a:r>
            <a:r>
              <a:rPr lang="en-US" b="1"/>
              <a:t>not</a:t>
            </a:r>
            <a:r>
              <a:rPr lang="en-US"/>
              <a:t> provide identity</a:t>
            </a:r>
            <a:endParaRPr/>
          </a:p>
          <a:p>
            <a:pPr marL="0" lvl="0" indent="0" algn="l" rtl="0">
              <a:spcBef>
                <a:spcPts val="1900"/>
              </a:spcBef>
              <a:spcAft>
                <a:spcPts val="0"/>
              </a:spcAft>
              <a:buNone/>
            </a:pPr>
            <a:r>
              <a:rPr lang="en-US"/>
              <a:t>In Mobile Networks, there are several key identities for all traffic flows</a:t>
            </a:r>
            <a:endParaRPr/>
          </a:p>
          <a:p>
            <a:pPr marL="0" lvl="0" indent="609600" algn="l" rtl="0">
              <a:spcBef>
                <a:spcPts val="1900"/>
              </a:spcBef>
              <a:spcAft>
                <a:spcPts val="0"/>
              </a:spcAft>
              <a:buNone/>
            </a:pPr>
            <a:r>
              <a:rPr lang="en-US" b="1"/>
              <a:t>Subscriber ID</a:t>
            </a:r>
            <a:r>
              <a:rPr lang="en-US"/>
              <a:t> - This is the IMSI in 4G and SUPI in 5G</a:t>
            </a:r>
            <a:endParaRPr/>
          </a:p>
          <a:p>
            <a:pPr marL="0" lvl="0" indent="609600" algn="l" rtl="0">
              <a:spcBef>
                <a:spcPts val="1900"/>
              </a:spcBef>
              <a:spcAft>
                <a:spcPts val="0"/>
              </a:spcAft>
              <a:buNone/>
            </a:pPr>
            <a:r>
              <a:rPr lang="en-US" b="1"/>
              <a:t>Equipment ID</a:t>
            </a:r>
            <a:r>
              <a:rPr lang="en-US"/>
              <a:t> - This is the IMEI in 4G and PEI in 5G </a:t>
            </a:r>
            <a:endParaRPr/>
          </a:p>
          <a:p>
            <a:pPr marL="0" lvl="0" indent="609600" algn="l" rtl="0">
              <a:spcBef>
                <a:spcPts val="1900"/>
              </a:spcBef>
              <a:spcAft>
                <a:spcPts val="0"/>
              </a:spcAft>
              <a:buNone/>
            </a:pPr>
            <a:r>
              <a:rPr lang="en-US" b="1"/>
              <a:t>Slice ID</a:t>
            </a:r>
            <a:r>
              <a:rPr lang="en-US"/>
              <a:t> - This the logical network in the 5G environment</a:t>
            </a:r>
            <a:endParaRPr/>
          </a:p>
          <a:p>
            <a:pPr marL="0" lvl="0" indent="0" algn="l" rtl="0">
              <a:spcBef>
                <a:spcPts val="1900"/>
              </a:spcBef>
              <a:spcAft>
                <a:spcPts val="1900"/>
              </a:spcAft>
              <a:buNone/>
            </a:pPr>
            <a:endParaRPr/>
          </a:p>
        </p:txBody>
      </p:sp>
      <p:pic>
        <p:nvPicPr>
          <p:cNvPr id="378" name="Google Shape;378;p54"/>
          <p:cNvPicPr preferRelativeResize="0"/>
          <p:nvPr/>
        </p:nvPicPr>
        <p:blipFill>
          <a:blip r:embed="rId3">
            <a:alphaModFix/>
          </a:blip>
          <a:stretch>
            <a:fillRect/>
          </a:stretch>
        </p:blipFill>
        <p:spPr>
          <a:xfrm>
            <a:off x="979842" y="4717833"/>
            <a:ext cx="9924235" cy="1666800"/>
          </a:xfrm>
          <a:prstGeom prst="rect">
            <a:avLst/>
          </a:prstGeom>
          <a:noFill/>
          <a:ln>
            <a:noFill/>
          </a:ln>
        </p:spPr>
      </p:pic>
    </p:spTree>
  </p:cSld>
  <p:clrMapOvr>
    <a:masterClrMapping/>
  </p:clrMapOvr>
</p:sld>
</file>

<file path=ppt/theme/theme1.xml><?xml version="1.0" encoding="utf-8"?>
<a:theme xmlns:a="http://schemas.openxmlformats.org/drawingml/2006/main" name="Corporate Theme">
  <a:themeElements>
    <a:clrScheme name="Simple Light">
      <a:dk1>
        <a:srgbClr val="000000"/>
      </a:dk1>
      <a:lt1>
        <a:srgbClr val="FFFFFF"/>
      </a:lt1>
      <a:dk2>
        <a:srgbClr val="595959"/>
      </a:dk2>
      <a:lt2>
        <a:srgbClr val="E9E9E9"/>
      </a:lt2>
      <a:accent1>
        <a:srgbClr val="FA582D"/>
      </a:accent1>
      <a:accent2>
        <a:srgbClr val="FFCB06"/>
      </a:accent2>
      <a:accent3>
        <a:srgbClr val="00C0E8"/>
      </a:accent3>
      <a:accent4>
        <a:srgbClr val="00CC66"/>
      </a:accent4>
      <a:accent5>
        <a:srgbClr val="00AEC4"/>
      </a:accent5>
      <a:accent6>
        <a:srgbClr val="C8462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2145</Words>
  <Application>Microsoft Macintosh PowerPoint</Application>
  <PresentationFormat>Widescreen</PresentationFormat>
  <Paragraphs>273</Paragraphs>
  <Slides>16</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Times New Roman</vt:lpstr>
      <vt:lpstr>Helvetica Neue</vt:lpstr>
      <vt:lpstr>Roboto</vt:lpstr>
      <vt:lpstr>Montserrat ExtraBold</vt:lpstr>
      <vt:lpstr>Montserrat</vt:lpstr>
      <vt:lpstr>Calibri</vt:lpstr>
      <vt:lpstr>Montserrat Medium</vt:lpstr>
      <vt:lpstr>Noto Sans Symbols</vt:lpstr>
      <vt:lpstr>Lato</vt:lpstr>
      <vt:lpstr>Arial Black</vt:lpstr>
      <vt:lpstr>Corporate Theme</vt:lpstr>
      <vt:lpstr>Palo Alto Networks and Private Wireless Security  UPTIME 2023</vt:lpstr>
      <vt:lpstr>Security Challenges in Mobile Networks</vt:lpstr>
      <vt:lpstr>Our Platform Approach (We aren’t just a NGFW company)</vt:lpstr>
      <vt:lpstr>A Private Wireless Security Checklist</vt:lpstr>
      <vt:lpstr>PowerPoint Presentation</vt:lpstr>
      <vt:lpstr>Deploying Zero Trust Networks</vt:lpstr>
      <vt:lpstr>Zero Trust Policies</vt:lpstr>
      <vt:lpstr>PowerPoint Presentation</vt:lpstr>
      <vt:lpstr>Determining Identity - “Who”</vt:lpstr>
      <vt:lpstr>5G Mobile Identifiers for Granular Policies and Threat Correlation</vt:lpstr>
      <vt:lpstr>Comprehensive Private Wireless OT specific knowledge</vt:lpstr>
      <vt:lpstr>PowerPoint Presentation</vt:lpstr>
      <vt:lpstr>PowerPoint Presentation</vt:lpstr>
      <vt:lpstr>Better Together : Athonet + Palo Alto Networks</vt:lpstr>
      <vt:lpstr>PowerPoint Presentation</vt:lpstr>
      <vt:lpstr>5G Threat Landscape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Palo Alto Networks and Private Wireless Security  UPTIME 2023</dc:title>
  <cp:lastModifiedBy>Mitch Rappard</cp:lastModifiedBy>
  <cp:revision>1</cp:revision>
  <dcterms:modified xsi:type="dcterms:W3CDTF">2023-06-08T12:48:13Z</dcterms:modified>
</cp:coreProperties>
</file>